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8" r:id="rId4"/>
  </p:sldMasterIdLst>
  <p:notesMasterIdLst>
    <p:notesMasterId r:id="rId17"/>
  </p:notesMasterIdLst>
  <p:handoutMasterIdLst>
    <p:handoutMasterId r:id="rId18"/>
  </p:handoutMasterIdLst>
  <p:sldIdLst>
    <p:sldId id="287" r:id="rId5"/>
    <p:sldId id="305" r:id="rId6"/>
    <p:sldId id="306" r:id="rId7"/>
    <p:sldId id="307" r:id="rId8"/>
    <p:sldId id="303" r:id="rId9"/>
    <p:sldId id="298" r:id="rId10"/>
    <p:sldId id="297" r:id="rId11"/>
    <p:sldId id="261" r:id="rId12"/>
    <p:sldId id="299" r:id="rId13"/>
    <p:sldId id="301" r:id="rId14"/>
    <p:sldId id="302"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solo, Nicole" initials="FN" lastIdx="3" clrIdx="0">
    <p:extLst>
      <p:ext uri="{19B8F6BF-5375-455C-9EA6-DF929625EA0E}">
        <p15:presenceInfo xmlns:p15="http://schemas.microsoft.com/office/powerpoint/2012/main" userId="S::NFresolo@vhb.com::2a953bb9-4402-4cd4-ac4c-4b2b011a68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A096"/>
    <a:srgbClr val="1E459B"/>
    <a:srgbClr val="0FB29C"/>
    <a:srgbClr val="1D469B"/>
    <a:srgbClr val="0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0834" autoAdjust="0"/>
  </p:normalViewPr>
  <p:slideViewPr>
    <p:cSldViewPr snapToGrid="0">
      <p:cViewPr varScale="1">
        <p:scale>
          <a:sx n="80" d="100"/>
          <a:sy n="80" d="100"/>
        </p:scale>
        <p:origin x="67" y="18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7" d="100"/>
          <a:sy n="87" d="100"/>
        </p:scale>
        <p:origin x="376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E5EDFE-FE98-46BA-904C-2FA9FCDBA297}" type="datetimeFigureOut">
              <a:rPr lang="en-US" smtClean="0"/>
              <a:t>9/10/2020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698932-6D43-4810-973C-1B9951B67041}" type="slidenum">
              <a:rPr lang="en-US" smtClean="0"/>
              <a:t>‹#›</a:t>
            </a:fld>
            <a:endParaRPr lang="en-US"/>
          </a:p>
        </p:txBody>
      </p:sp>
    </p:spTree>
    <p:extLst>
      <p:ext uri="{BB962C8B-B14F-4D97-AF65-F5344CB8AC3E}">
        <p14:creationId xmlns:p14="http://schemas.microsoft.com/office/powerpoint/2010/main" val="683879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4FE36F3-1519-4854-B52E-4C69D2FC846B}" type="datetimeFigureOut">
              <a:rPr lang="en-US"/>
              <a:pPr>
                <a:defRPr/>
              </a:pPr>
              <a:t>9/10/2020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FF97AEA-DAC4-4BF9-BD5F-5DF3E0BDDC5A}" type="slidenum">
              <a:rPr lang="en-US"/>
              <a:pPr>
                <a:defRPr/>
              </a:pPr>
              <a:t>‹#›</a:t>
            </a:fld>
            <a:endParaRPr lang="en-US"/>
          </a:p>
        </p:txBody>
      </p:sp>
    </p:spTree>
    <p:extLst>
      <p:ext uri="{BB962C8B-B14F-4D97-AF65-F5344CB8AC3E}">
        <p14:creationId xmlns:p14="http://schemas.microsoft.com/office/powerpoint/2010/main" val="995293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Cover Option 2</a:t>
            </a:r>
          </a:p>
        </p:txBody>
      </p:sp>
      <p:sp>
        <p:nvSpPr>
          <p:cNvPr id="4" name="Slide Number Placeholder 3"/>
          <p:cNvSpPr>
            <a:spLocks noGrp="1"/>
          </p:cNvSpPr>
          <p:nvPr>
            <p:ph type="sldNum" sz="quarter" idx="5"/>
          </p:nvPr>
        </p:nvSpPr>
        <p:spPr/>
        <p:txBody>
          <a:bodyPr/>
          <a:lstStyle/>
          <a:p>
            <a:pPr>
              <a:defRPr/>
            </a:pPr>
            <a:fld id="{AFF97AEA-DAC4-4BF9-BD5F-5DF3E0BDDC5A}" type="slidenum">
              <a:rPr lang="en-US" smtClean="0"/>
              <a:pPr>
                <a:defRPr/>
              </a:pPr>
              <a:t>1</a:t>
            </a:fld>
            <a:endParaRPr lang="en-US"/>
          </a:p>
        </p:txBody>
      </p:sp>
    </p:spTree>
    <p:extLst>
      <p:ext uri="{BB962C8B-B14F-4D97-AF65-F5344CB8AC3E}">
        <p14:creationId xmlns:p14="http://schemas.microsoft.com/office/powerpoint/2010/main" val="287260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AAD347D-5ACD-4C99-B74B-A9C85AD731AF}" type="datetimeFigureOut">
              <a:rPr lang="en-US" smtClean="0"/>
              <a:t>9/10/2020</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02462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0429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94591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eople Slid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0" y="0"/>
            <a:ext cx="12192000" cy="6858000"/>
          </a:xfrm>
          <a:solidFill>
            <a:schemeClr val="bg1">
              <a:lumMod val="8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23335347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 no photo">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058400" cy="1143000"/>
          </a:xfrm>
        </p:spPr>
        <p:txBody>
          <a:bodyPr/>
          <a:lstStyle>
            <a:lvl1pPr marL="631825" indent="0">
              <a:defRPr/>
            </a:lvl1pPr>
          </a:lstStyle>
          <a:p>
            <a:r>
              <a:rPr lang="en-US"/>
              <a:t>Click to edit Master title style</a:t>
            </a:r>
            <a:endParaRPr lang="en-US" dirty="0"/>
          </a:p>
        </p:txBody>
      </p:sp>
      <p:sp>
        <p:nvSpPr>
          <p:cNvPr id="4" name="Content Placeholder 3"/>
          <p:cNvSpPr>
            <a:spLocks noGrp="1"/>
          </p:cNvSpPr>
          <p:nvPr>
            <p:ph sz="quarter" idx="10"/>
          </p:nvPr>
        </p:nvSpPr>
        <p:spPr>
          <a:xfrm>
            <a:off x="609731" y="1600155"/>
            <a:ext cx="10058270" cy="403587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461127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 no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9143999" cy="1143000"/>
          </a:xfrm>
        </p:spPr>
        <p:txBody>
          <a:bodyPr/>
          <a:lstStyle>
            <a:lvl1pPr marL="631825" indent="0">
              <a:defRPr/>
            </a:lvl1pPr>
          </a:lstStyle>
          <a:p>
            <a:r>
              <a:rPr lang="en-US"/>
              <a:t>Click to edit Master title style</a:t>
            </a:r>
            <a:endParaRPr lang="en-US" dirty="0"/>
          </a:p>
        </p:txBody>
      </p:sp>
      <p:sp>
        <p:nvSpPr>
          <p:cNvPr id="4" name="Content Placeholder 3"/>
          <p:cNvSpPr>
            <a:spLocks noGrp="1"/>
          </p:cNvSpPr>
          <p:nvPr>
            <p:ph sz="quarter" idx="10"/>
          </p:nvPr>
        </p:nvSpPr>
        <p:spPr>
          <a:xfrm>
            <a:off x="609731" y="1600155"/>
            <a:ext cx="9143869" cy="4572045"/>
          </a:xfrm>
        </p:spPr>
        <p:txBody>
          <a:bodyPr/>
          <a:lstStyle>
            <a:lvl1pPr>
              <a:buClr>
                <a:schemeClr val="accent3"/>
              </a:buClr>
              <a:defRPr/>
            </a:lvl1pPr>
            <a:lvl2pPr>
              <a:buClr>
                <a:schemeClr val="accent3"/>
              </a:buCl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4674167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divider slid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32519" y="557953"/>
            <a:ext cx="6425956" cy="3273584"/>
          </a:xfrm>
          <a:prstGeom prst="rect">
            <a:avLst/>
          </a:prstGeom>
        </p:spPr>
        <p:txBody>
          <a:bodyPr anchor="b"/>
          <a:lstStyle>
            <a:lvl1pPr marL="0" indent="0">
              <a:defRPr sz="4000" baseline="0">
                <a:solidFill>
                  <a:schemeClr val="bg1">
                    <a:lumMod val="95000"/>
                  </a:schemeClr>
                </a:solidFill>
              </a:defRPr>
            </a:lvl1pPr>
          </a:lstStyle>
          <a:p>
            <a:r>
              <a:rPr kumimoji="0" lang="en-US" dirty="0"/>
              <a:t>Text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5470" y="4054577"/>
            <a:ext cx="3393256" cy="1818899"/>
          </a:xfrm>
          <a:prstGeom prst="rect">
            <a:avLst/>
          </a:prstGeom>
        </p:spPr>
      </p:pic>
    </p:spTree>
    <p:extLst>
      <p:ext uri="{BB962C8B-B14F-4D97-AF65-F5344CB8AC3E}">
        <p14:creationId xmlns:p14="http://schemas.microsoft.com/office/powerpoint/2010/main" val="41693949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69357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eeting With You Today - OP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lgn="ctr">
              <a:defRPr/>
            </a:lvl1pPr>
          </a:lstStyle>
          <a:p>
            <a:r>
              <a:rPr lang="en-US"/>
              <a:t>Click to edit Master title style</a:t>
            </a:r>
            <a:endParaRPr lang="en-US" dirty="0"/>
          </a:p>
        </p:txBody>
      </p:sp>
      <p:sp>
        <p:nvSpPr>
          <p:cNvPr id="4" name="Picture Placeholder 3"/>
          <p:cNvSpPr>
            <a:spLocks noGrp="1"/>
          </p:cNvSpPr>
          <p:nvPr>
            <p:ph type="pic" sz="quarter" idx="10"/>
          </p:nvPr>
        </p:nvSpPr>
        <p:spPr>
          <a:xfrm>
            <a:off x="553686" y="1595439"/>
            <a:ext cx="2417233" cy="1838325"/>
          </a:xfrm>
          <a:solidFill>
            <a:schemeClr val="bg1">
              <a:lumMod val="85000"/>
            </a:schemeClr>
          </a:solidFill>
        </p:spPr>
        <p:txBody>
          <a:bodyPr anchor="ctr"/>
          <a:lstStyle>
            <a:lvl1pPr marL="398462" indent="0" algn="l">
              <a:buNone/>
              <a:defRPr/>
            </a:lvl1pPr>
          </a:lstStyle>
          <a:p>
            <a:r>
              <a:rPr lang="en-US"/>
              <a:t>Click icon to add picture</a:t>
            </a:r>
          </a:p>
        </p:txBody>
      </p:sp>
      <p:sp>
        <p:nvSpPr>
          <p:cNvPr id="5" name="Picture Placeholder 3"/>
          <p:cNvSpPr>
            <a:spLocks noGrp="1"/>
          </p:cNvSpPr>
          <p:nvPr>
            <p:ph type="pic" sz="quarter" idx="11"/>
          </p:nvPr>
        </p:nvSpPr>
        <p:spPr>
          <a:xfrm>
            <a:off x="3450210" y="1595438"/>
            <a:ext cx="2417233" cy="1838325"/>
          </a:xfrm>
          <a:solidFill>
            <a:schemeClr val="bg1">
              <a:lumMod val="85000"/>
            </a:schemeClr>
          </a:solidFill>
        </p:spPr>
        <p:txBody>
          <a:bodyPr anchor="ctr"/>
          <a:lstStyle>
            <a:lvl1pPr marL="398462" indent="0" algn="l">
              <a:buNone/>
              <a:defRPr/>
            </a:lvl1pPr>
          </a:lstStyle>
          <a:p>
            <a:r>
              <a:rPr lang="en-US"/>
              <a:t>Click icon to add picture</a:t>
            </a:r>
          </a:p>
        </p:txBody>
      </p:sp>
      <p:sp>
        <p:nvSpPr>
          <p:cNvPr id="6" name="Picture Placeholder 3"/>
          <p:cNvSpPr>
            <a:spLocks noGrp="1"/>
          </p:cNvSpPr>
          <p:nvPr>
            <p:ph type="pic" sz="quarter" idx="12"/>
          </p:nvPr>
        </p:nvSpPr>
        <p:spPr>
          <a:xfrm>
            <a:off x="6346734" y="1595437"/>
            <a:ext cx="2417233" cy="1838325"/>
          </a:xfrm>
          <a:solidFill>
            <a:schemeClr val="bg1">
              <a:lumMod val="85000"/>
            </a:schemeClr>
          </a:solidFill>
        </p:spPr>
        <p:txBody>
          <a:bodyPr anchor="ctr"/>
          <a:lstStyle>
            <a:lvl1pPr marL="398462" indent="0" algn="l">
              <a:buNone/>
              <a:defRPr/>
            </a:lvl1pPr>
          </a:lstStyle>
          <a:p>
            <a:r>
              <a:rPr lang="en-US"/>
              <a:t>Click icon to add picture</a:t>
            </a:r>
          </a:p>
        </p:txBody>
      </p:sp>
      <p:sp>
        <p:nvSpPr>
          <p:cNvPr id="7" name="Picture Placeholder 3"/>
          <p:cNvSpPr>
            <a:spLocks noGrp="1"/>
          </p:cNvSpPr>
          <p:nvPr>
            <p:ph type="pic" sz="quarter" idx="13"/>
          </p:nvPr>
        </p:nvSpPr>
        <p:spPr>
          <a:xfrm>
            <a:off x="9243258" y="1595437"/>
            <a:ext cx="2417233" cy="1838325"/>
          </a:xfrm>
          <a:solidFill>
            <a:schemeClr val="bg1">
              <a:lumMod val="85000"/>
            </a:schemeClr>
          </a:solidFill>
        </p:spPr>
        <p:txBody>
          <a:bodyPr anchor="ctr"/>
          <a:lstStyle>
            <a:lvl1pPr marL="398462" indent="0" algn="l">
              <a:buNone/>
              <a:defRPr/>
            </a:lvl1pPr>
          </a:lstStyle>
          <a:p>
            <a:r>
              <a:rPr lang="en-US"/>
              <a:t>Click icon to add picture</a:t>
            </a:r>
          </a:p>
        </p:txBody>
      </p:sp>
      <p:sp>
        <p:nvSpPr>
          <p:cNvPr id="9" name="Text Placeholder 8"/>
          <p:cNvSpPr>
            <a:spLocks noGrp="1"/>
          </p:cNvSpPr>
          <p:nvPr>
            <p:ph type="body" sz="quarter" idx="14" hasCustomPrompt="1"/>
          </p:nvPr>
        </p:nvSpPr>
        <p:spPr>
          <a:xfrm>
            <a:off x="554568" y="3641726"/>
            <a:ext cx="2417233" cy="265257"/>
          </a:xfrm>
        </p:spPr>
        <p:txBody>
          <a:bodyPr lIns="0" tIns="0" rIns="0" bIns="0"/>
          <a:lstStyle>
            <a:lvl1pPr marL="0" indent="0">
              <a:buNone/>
              <a:defRPr sz="1600" baseline="0">
                <a:solidFill>
                  <a:schemeClr val="tx2">
                    <a:lumMod val="75000"/>
                  </a:schemeClr>
                </a:solidFill>
                <a:latin typeface="Segoe UI Semibold" panose="020B0702040204020203" pitchFamily="34" charset="0"/>
              </a:defRPr>
            </a:lvl1pPr>
            <a:lvl2pPr marL="631825" indent="0">
              <a:buNone/>
              <a:defRPr sz="1600"/>
            </a:lvl2pPr>
            <a:lvl3pPr marL="854075" indent="0">
              <a:buNone/>
              <a:defRPr sz="1600"/>
            </a:lvl3pPr>
            <a:lvl4pPr marL="1371600" indent="0">
              <a:buNone/>
              <a:defRPr sz="1600"/>
            </a:lvl4pPr>
          </a:lstStyle>
          <a:p>
            <a:pPr lvl="0"/>
            <a:r>
              <a:rPr lang="en-US" dirty="0"/>
              <a:t>Name</a:t>
            </a:r>
          </a:p>
        </p:txBody>
      </p:sp>
      <p:sp>
        <p:nvSpPr>
          <p:cNvPr id="10" name="Text Placeholder 8"/>
          <p:cNvSpPr>
            <a:spLocks noGrp="1"/>
          </p:cNvSpPr>
          <p:nvPr>
            <p:ph type="body" sz="quarter" idx="15" hasCustomPrompt="1"/>
          </p:nvPr>
        </p:nvSpPr>
        <p:spPr>
          <a:xfrm>
            <a:off x="553686" y="3982316"/>
            <a:ext cx="2417233" cy="265257"/>
          </a:xfrm>
        </p:spPr>
        <p:txBody>
          <a:bodyPr lIns="0" tIns="0" rIns="0" bIns="0"/>
          <a:lstStyle>
            <a:lvl1pPr marL="0" indent="0">
              <a:buNone/>
              <a:defRPr sz="1400" baseline="0">
                <a:solidFill>
                  <a:schemeClr val="tx2">
                    <a:lumMod val="75000"/>
                  </a:schemeClr>
                </a:solidFill>
              </a:defRPr>
            </a:lvl1pPr>
            <a:lvl2pPr marL="631825" indent="0">
              <a:buNone/>
              <a:defRPr sz="1600"/>
            </a:lvl2pPr>
            <a:lvl3pPr marL="854075" indent="0">
              <a:buNone/>
              <a:defRPr sz="1600"/>
            </a:lvl3pPr>
            <a:lvl4pPr marL="1371600" indent="0">
              <a:buNone/>
              <a:defRPr sz="1600"/>
            </a:lvl4pPr>
          </a:lstStyle>
          <a:p>
            <a:pPr lvl="0"/>
            <a:r>
              <a:rPr lang="en-US" dirty="0"/>
              <a:t>Title</a:t>
            </a:r>
          </a:p>
        </p:txBody>
      </p:sp>
      <p:sp>
        <p:nvSpPr>
          <p:cNvPr id="11" name="Text Placeholder 8"/>
          <p:cNvSpPr>
            <a:spLocks noGrp="1"/>
          </p:cNvSpPr>
          <p:nvPr>
            <p:ph type="body" sz="quarter" idx="16" hasCustomPrompt="1"/>
          </p:nvPr>
        </p:nvSpPr>
        <p:spPr>
          <a:xfrm>
            <a:off x="554686" y="4322906"/>
            <a:ext cx="2417233" cy="265257"/>
          </a:xfrm>
        </p:spPr>
        <p:txBody>
          <a:bodyPr lIns="0" tIns="0" rIns="0" bIns="0"/>
          <a:lstStyle>
            <a:lvl1pPr marL="0" indent="0">
              <a:buNone/>
              <a:defRPr sz="1400" i="1" baseline="0">
                <a:solidFill>
                  <a:schemeClr val="bg1">
                    <a:lumMod val="50000"/>
                  </a:schemeClr>
                </a:solidFill>
              </a:defRPr>
            </a:lvl1pPr>
            <a:lvl2pPr marL="631825" indent="0">
              <a:buNone/>
              <a:defRPr sz="1600"/>
            </a:lvl2pPr>
            <a:lvl3pPr marL="854075" indent="0">
              <a:buNone/>
              <a:defRPr sz="1600"/>
            </a:lvl3pPr>
            <a:lvl4pPr marL="1371600" indent="0">
              <a:buNone/>
              <a:defRPr sz="1600"/>
            </a:lvl4pPr>
          </a:lstStyle>
          <a:p>
            <a:pPr lvl="0"/>
            <a:r>
              <a:rPr lang="en-US" dirty="0"/>
              <a:t># years experience</a:t>
            </a:r>
          </a:p>
        </p:txBody>
      </p:sp>
      <p:sp>
        <p:nvSpPr>
          <p:cNvPr id="12" name="Text Placeholder 8"/>
          <p:cNvSpPr>
            <a:spLocks noGrp="1"/>
          </p:cNvSpPr>
          <p:nvPr>
            <p:ph type="body" sz="quarter" idx="17" hasCustomPrompt="1"/>
          </p:nvPr>
        </p:nvSpPr>
        <p:spPr>
          <a:xfrm>
            <a:off x="543106" y="4663496"/>
            <a:ext cx="2417233" cy="1870309"/>
          </a:xfrm>
        </p:spPr>
        <p:txBody>
          <a:bodyPr lIns="0" tIns="0" rIns="0" bIns="0"/>
          <a:lstStyle>
            <a:lvl1pPr marL="0" indent="0">
              <a:buNone/>
              <a:defRPr sz="1400" baseline="0">
                <a:solidFill>
                  <a:schemeClr val="tx1">
                    <a:lumMod val="65000"/>
                    <a:lumOff val="35000"/>
                  </a:schemeClr>
                </a:solidFill>
              </a:defRPr>
            </a:lvl1pPr>
            <a:lvl2pPr marL="631825" indent="0">
              <a:buNone/>
              <a:defRPr sz="1600"/>
            </a:lvl2pPr>
            <a:lvl3pPr marL="854075" indent="0">
              <a:buNone/>
              <a:defRPr sz="1600"/>
            </a:lvl3pPr>
            <a:lvl4pPr marL="1371600" indent="0">
              <a:buNone/>
              <a:defRPr sz="1600"/>
            </a:lvl4pPr>
          </a:lstStyle>
          <a:p>
            <a:pPr lvl="0"/>
            <a:r>
              <a:rPr lang="en-US" dirty="0"/>
              <a:t>Insert short bio here.</a:t>
            </a:r>
          </a:p>
        </p:txBody>
      </p:sp>
      <p:sp>
        <p:nvSpPr>
          <p:cNvPr id="13" name="Text Placeholder 8"/>
          <p:cNvSpPr>
            <a:spLocks noGrp="1"/>
          </p:cNvSpPr>
          <p:nvPr>
            <p:ph type="body" sz="quarter" idx="18" hasCustomPrompt="1"/>
          </p:nvPr>
        </p:nvSpPr>
        <p:spPr>
          <a:xfrm>
            <a:off x="3450210" y="3641726"/>
            <a:ext cx="2417233" cy="265257"/>
          </a:xfrm>
        </p:spPr>
        <p:txBody>
          <a:bodyPr lIns="0" tIns="0" rIns="0" bIns="0"/>
          <a:lstStyle>
            <a:lvl1pPr marL="0" indent="0">
              <a:buNone/>
              <a:defRPr sz="1600" baseline="0">
                <a:solidFill>
                  <a:schemeClr val="tx2">
                    <a:lumMod val="75000"/>
                  </a:schemeClr>
                </a:solidFill>
                <a:latin typeface="Segoe UI Semibold" panose="020B0702040204020203" pitchFamily="34" charset="0"/>
              </a:defRPr>
            </a:lvl1pPr>
            <a:lvl2pPr marL="631825" indent="0">
              <a:buNone/>
              <a:defRPr sz="1600"/>
            </a:lvl2pPr>
            <a:lvl3pPr marL="854075" indent="0">
              <a:buNone/>
              <a:defRPr sz="1600"/>
            </a:lvl3pPr>
            <a:lvl4pPr marL="1371600" indent="0">
              <a:buNone/>
              <a:defRPr sz="1600"/>
            </a:lvl4pPr>
          </a:lstStyle>
          <a:p>
            <a:pPr lvl="0"/>
            <a:r>
              <a:rPr lang="en-US" dirty="0"/>
              <a:t>Name</a:t>
            </a:r>
          </a:p>
        </p:txBody>
      </p:sp>
      <p:sp>
        <p:nvSpPr>
          <p:cNvPr id="14" name="Text Placeholder 8"/>
          <p:cNvSpPr>
            <a:spLocks noGrp="1"/>
          </p:cNvSpPr>
          <p:nvPr>
            <p:ph type="body" sz="quarter" idx="19" hasCustomPrompt="1"/>
          </p:nvPr>
        </p:nvSpPr>
        <p:spPr>
          <a:xfrm>
            <a:off x="3449329" y="3982316"/>
            <a:ext cx="2417233" cy="265257"/>
          </a:xfrm>
        </p:spPr>
        <p:txBody>
          <a:bodyPr lIns="0" tIns="0" rIns="0" bIns="0"/>
          <a:lstStyle>
            <a:lvl1pPr marL="0" indent="0">
              <a:buNone/>
              <a:defRPr sz="1400" baseline="0">
                <a:solidFill>
                  <a:schemeClr val="tx2">
                    <a:lumMod val="75000"/>
                  </a:schemeClr>
                </a:solidFill>
              </a:defRPr>
            </a:lvl1pPr>
            <a:lvl2pPr marL="631825" indent="0">
              <a:buNone/>
              <a:defRPr sz="1600"/>
            </a:lvl2pPr>
            <a:lvl3pPr marL="854075" indent="0">
              <a:buNone/>
              <a:defRPr sz="1600"/>
            </a:lvl3pPr>
            <a:lvl4pPr marL="1371600" indent="0">
              <a:buNone/>
              <a:defRPr sz="1600"/>
            </a:lvl4pPr>
          </a:lstStyle>
          <a:p>
            <a:pPr lvl="0"/>
            <a:r>
              <a:rPr lang="en-US" dirty="0"/>
              <a:t>Title</a:t>
            </a:r>
          </a:p>
        </p:txBody>
      </p:sp>
      <p:sp>
        <p:nvSpPr>
          <p:cNvPr id="15" name="Text Placeholder 8"/>
          <p:cNvSpPr>
            <a:spLocks noGrp="1"/>
          </p:cNvSpPr>
          <p:nvPr>
            <p:ph type="body" sz="quarter" idx="20" hasCustomPrompt="1"/>
          </p:nvPr>
        </p:nvSpPr>
        <p:spPr>
          <a:xfrm>
            <a:off x="3450329" y="4322906"/>
            <a:ext cx="2417233" cy="265257"/>
          </a:xfrm>
        </p:spPr>
        <p:txBody>
          <a:bodyPr lIns="0" tIns="0" rIns="0" bIns="0"/>
          <a:lstStyle>
            <a:lvl1pPr marL="0" indent="0">
              <a:buNone/>
              <a:defRPr sz="1400" i="1" baseline="0">
                <a:solidFill>
                  <a:schemeClr val="bg1">
                    <a:lumMod val="50000"/>
                  </a:schemeClr>
                </a:solidFill>
              </a:defRPr>
            </a:lvl1pPr>
            <a:lvl2pPr marL="631825" indent="0">
              <a:buNone/>
              <a:defRPr sz="1600"/>
            </a:lvl2pPr>
            <a:lvl3pPr marL="854075" indent="0">
              <a:buNone/>
              <a:defRPr sz="1600"/>
            </a:lvl3pPr>
            <a:lvl4pPr marL="1371600" indent="0">
              <a:buNone/>
              <a:defRPr sz="1600"/>
            </a:lvl4pPr>
          </a:lstStyle>
          <a:p>
            <a:pPr lvl="0"/>
            <a:r>
              <a:rPr lang="en-US" dirty="0"/>
              <a:t># years experience</a:t>
            </a:r>
          </a:p>
        </p:txBody>
      </p:sp>
      <p:sp>
        <p:nvSpPr>
          <p:cNvPr id="16" name="Text Placeholder 8"/>
          <p:cNvSpPr>
            <a:spLocks noGrp="1"/>
          </p:cNvSpPr>
          <p:nvPr>
            <p:ph type="body" sz="quarter" idx="21" hasCustomPrompt="1"/>
          </p:nvPr>
        </p:nvSpPr>
        <p:spPr>
          <a:xfrm>
            <a:off x="3438749" y="4663496"/>
            <a:ext cx="2417233" cy="1870309"/>
          </a:xfrm>
        </p:spPr>
        <p:txBody>
          <a:bodyPr lIns="0" tIns="0" rIns="0" bIns="0"/>
          <a:lstStyle>
            <a:lvl1pPr marL="0" indent="0">
              <a:buNone/>
              <a:defRPr sz="1400" baseline="0">
                <a:solidFill>
                  <a:schemeClr val="tx1">
                    <a:lumMod val="65000"/>
                    <a:lumOff val="35000"/>
                  </a:schemeClr>
                </a:solidFill>
              </a:defRPr>
            </a:lvl1pPr>
            <a:lvl2pPr marL="631825" indent="0">
              <a:buNone/>
              <a:defRPr sz="1600"/>
            </a:lvl2pPr>
            <a:lvl3pPr marL="854075" indent="0">
              <a:buNone/>
              <a:defRPr sz="1600"/>
            </a:lvl3pPr>
            <a:lvl4pPr marL="1371600" indent="0">
              <a:buNone/>
              <a:defRPr sz="1600"/>
            </a:lvl4pPr>
          </a:lstStyle>
          <a:p>
            <a:pPr lvl="0"/>
            <a:r>
              <a:rPr lang="en-US" dirty="0"/>
              <a:t>Insert short bio here.</a:t>
            </a:r>
          </a:p>
        </p:txBody>
      </p:sp>
      <p:sp>
        <p:nvSpPr>
          <p:cNvPr id="17" name="Text Placeholder 8"/>
          <p:cNvSpPr>
            <a:spLocks noGrp="1"/>
          </p:cNvSpPr>
          <p:nvPr>
            <p:ph type="body" sz="quarter" idx="22" hasCustomPrompt="1"/>
          </p:nvPr>
        </p:nvSpPr>
        <p:spPr>
          <a:xfrm>
            <a:off x="6356433" y="3641726"/>
            <a:ext cx="2417233" cy="265257"/>
          </a:xfrm>
        </p:spPr>
        <p:txBody>
          <a:bodyPr lIns="0" tIns="0" rIns="0" bIns="0"/>
          <a:lstStyle>
            <a:lvl1pPr marL="0" indent="0">
              <a:buNone/>
              <a:defRPr sz="1600" baseline="0">
                <a:solidFill>
                  <a:schemeClr val="tx2">
                    <a:lumMod val="75000"/>
                  </a:schemeClr>
                </a:solidFill>
                <a:latin typeface="Segoe UI Semibold" panose="020B0702040204020203" pitchFamily="34" charset="0"/>
              </a:defRPr>
            </a:lvl1pPr>
            <a:lvl2pPr marL="631825" indent="0">
              <a:buNone/>
              <a:defRPr sz="1600"/>
            </a:lvl2pPr>
            <a:lvl3pPr marL="854075" indent="0">
              <a:buNone/>
              <a:defRPr sz="1600"/>
            </a:lvl3pPr>
            <a:lvl4pPr marL="1371600" indent="0">
              <a:buNone/>
              <a:defRPr sz="1600"/>
            </a:lvl4pPr>
          </a:lstStyle>
          <a:p>
            <a:pPr lvl="0"/>
            <a:r>
              <a:rPr lang="en-US" dirty="0"/>
              <a:t>Name</a:t>
            </a:r>
          </a:p>
        </p:txBody>
      </p:sp>
      <p:sp>
        <p:nvSpPr>
          <p:cNvPr id="18" name="Text Placeholder 8"/>
          <p:cNvSpPr>
            <a:spLocks noGrp="1"/>
          </p:cNvSpPr>
          <p:nvPr>
            <p:ph type="body" sz="quarter" idx="23" hasCustomPrompt="1"/>
          </p:nvPr>
        </p:nvSpPr>
        <p:spPr>
          <a:xfrm>
            <a:off x="6355552" y="3982316"/>
            <a:ext cx="2417233" cy="265257"/>
          </a:xfrm>
        </p:spPr>
        <p:txBody>
          <a:bodyPr lIns="0" tIns="0" rIns="0" bIns="0"/>
          <a:lstStyle>
            <a:lvl1pPr marL="0" indent="0">
              <a:buNone/>
              <a:defRPr sz="1400" baseline="0">
                <a:solidFill>
                  <a:schemeClr val="tx2">
                    <a:lumMod val="75000"/>
                  </a:schemeClr>
                </a:solidFill>
              </a:defRPr>
            </a:lvl1pPr>
            <a:lvl2pPr marL="631825" indent="0">
              <a:buNone/>
              <a:defRPr sz="1600"/>
            </a:lvl2pPr>
            <a:lvl3pPr marL="854075" indent="0">
              <a:buNone/>
              <a:defRPr sz="1600"/>
            </a:lvl3pPr>
            <a:lvl4pPr marL="1371600" indent="0">
              <a:buNone/>
              <a:defRPr sz="1600"/>
            </a:lvl4pPr>
          </a:lstStyle>
          <a:p>
            <a:pPr lvl="0"/>
            <a:r>
              <a:rPr lang="en-US" dirty="0"/>
              <a:t>Title</a:t>
            </a:r>
          </a:p>
        </p:txBody>
      </p:sp>
      <p:sp>
        <p:nvSpPr>
          <p:cNvPr id="19" name="Text Placeholder 8"/>
          <p:cNvSpPr>
            <a:spLocks noGrp="1"/>
          </p:cNvSpPr>
          <p:nvPr>
            <p:ph type="body" sz="quarter" idx="24" hasCustomPrompt="1"/>
          </p:nvPr>
        </p:nvSpPr>
        <p:spPr>
          <a:xfrm>
            <a:off x="6356551" y="4322906"/>
            <a:ext cx="2417233" cy="265257"/>
          </a:xfrm>
        </p:spPr>
        <p:txBody>
          <a:bodyPr lIns="0" tIns="0" rIns="0" bIns="0"/>
          <a:lstStyle>
            <a:lvl1pPr marL="0" indent="0">
              <a:buNone/>
              <a:defRPr sz="1400" i="1" baseline="0">
                <a:solidFill>
                  <a:schemeClr val="bg1">
                    <a:lumMod val="50000"/>
                  </a:schemeClr>
                </a:solidFill>
              </a:defRPr>
            </a:lvl1pPr>
            <a:lvl2pPr marL="631825" indent="0">
              <a:buNone/>
              <a:defRPr sz="1600"/>
            </a:lvl2pPr>
            <a:lvl3pPr marL="854075" indent="0">
              <a:buNone/>
              <a:defRPr sz="1600"/>
            </a:lvl3pPr>
            <a:lvl4pPr marL="1371600" indent="0">
              <a:buNone/>
              <a:defRPr sz="1600"/>
            </a:lvl4pPr>
          </a:lstStyle>
          <a:p>
            <a:pPr lvl="0"/>
            <a:r>
              <a:rPr lang="en-US" dirty="0"/>
              <a:t># years experience</a:t>
            </a:r>
          </a:p>
        </p:txBody>
      </p:sp>
      <p:sp>
        <p:nvSpPr>
          <p:cNvPr id="20" name="Text Placeholder 8"/>
          <p:cNvSpPr>
            <a:spLocks noGrp="1"/>
          </p:cNvSpPr>
          <p:nvPr>
            <p:ph type="body" sz="quarter" idx="25" hasCustomPrompt="1"/>
          </p:nvPr>
        </p:nvSpPr>
        <p:spPr>
          <a:xfrm>
            <a:off x="6344972" y="4663496"/>
            <a:ext cx="2417233" cy="1870309"/>
          </a:xfrm>
        </p:spPr>
        <p:txBody>
          <a:bodyPr lIns="0" tIns="0" rIns="0" bIns="0"/>
          <a:lstStyle>
            <a:lvl1pPr marL="0" indent="0">
              <a:buNone/>
              <a:defRPr sz="1400" baseline="0">
                <a:solidFill>
                  <a:schemeClr val="tx1">
                    <a:lumMod val="65000"/>
                    <a:lumOff val="35000"/>
                  </a:schemeClr>
                </a:solidFill>
              </a:defRPr>
            </a:lvl1pPr>
            <a:lvl2pPr marL="631825" indent="0">
              <a:buNone/>
              <a:defRPr sz="1600"/>
            </a:lvl2pPr>
            <a:lvl3pPr marL="854075" indent="0">
              <a:buNone/>
              <a:defRPr sz="1600"/>
            </a:lvl3pPr>
            <a:lvl4pPr marL="1371600" indent="0">
              <a:buNone/>
              <a:defRPr sz="1600"/>
            </a:lvl4pPr>
          </a:lstStyle>
          <a:p>
            <a:pPr lvl="0"/>
            <a:r>
              <a:rPr lang="en-US" dirty="0"/>
              <a:t>Insert short bio here.</a:t>
            </a:r>
          </a:p>
        </p:txBody>
      </p:sp>
      <p:sp>
        <p:nvSpPr>
          <p:cNvPr id="21" name="Text Placeholder 8"/>
          <p:cNvSpPr>
            <a:spLocks noGrp="1"/>
          </p:cNvSpPr>
          <p:nvPr>
            <p:ph type="body" sz="quarter" idx="26" hasCustomPrompt="1"/>
          </p:nvPr>
        </p:nvSpPr>
        <p:spPr>
          <a:xfrm>
            <a:off x="9243140" y="3641726"/>
            <a:ext cx="2417233" cy="265257"/>
          </a:xfrm>
        </p:spPr>
        <p:txBody>
          <a:bodyPr lIns="0" tIns="0" rIns="0" bIns="0"/>
          <a:lstStyle>
            <a:lvl1pPr marL="0" indent="0">
              <a:buNone/>
              <a:defRPr sz="1600" baseline="0">
                <a:solidFill>
                  <a:schemeClr val="tx2">
                    <a:lumMod val="75000"/>
                  </a:schemeClr>
                </a:solidFill>
                <a:latin typeface="Segoe UI Semibold" panose="020B0702040204020203" pitchFamily="34" charset="0"/>
              </a:defRPr>
            </a:lvl1pPr>
            <a:lvl2pPr marL="631825" indent="0">
              <a:buNone/>
              <a:defRPr sz="1600"/>
            </a:lvl2pPr>
            <a:lvl3pPr marL="854075" indent="0">
              <a:buNone/>
              <a:defRPr sz="1600"/>
            </a:lvl3pPr>
            <a:lvl4pPr marL="1371600" indent="0">
              <a:buNone/>
              <a:defRPr sz="1600"/>
            </a:lvl4pPr>
          </a:lstStyle>
          <a:p>
            <a:pPr lvl="0"/>
            <a:r>
              <a:rPr lang="en-US" dirty="0"/>
              <a:t>Name</a:t>
            </a:r>
          </a:p>
        </p:txBody>
      </p:sp>
      <p:sp>
        <p:nvSpPr>
          <p:cNvPr id="22" name="Text Placeholder 8"/>
          <p:cNvSpPr>
            <a:spLocks noGrp="1"/>
          </p:cNvSpPr>
          <p:nvPr>
            <p:ph type="body" sz="quarter" idx="27" hasCustomPrompt="1"/>
          </p:nvPr>
        </p:nvSpPr>
        <p:spPr>
          <a:xfrm>
            <a:off x="9242258" y="3982316"/>
            <a:ext cx="2417233" cy="265257"/>
          </a:xfrm>
        </p:spPr>
        <p:txBody>
          <a:bodyPr lIns="0" tIns="0" rIns="0" bIns="0"/>
          <a:lstStyle>
            <a:lvl1pPr marL="0" indent="0">
              <a:buNone/>
              <a:defRPr sz="1400" baseline="0">
                <a:solidFill>
                  <a:schemeClr val="tx2">
                    <a:lumMod val="75000"/>
                  </a:schemeClr>
                </a:solidFill>
              </a:defRPr>
            </a:lvl1pPr>
            <a:lvl2pPr marL="631825" indent="0">
              <a:buNone/>
              <a:defRPr sz="1600"/>
            </a:lvl2pPr>
            <a:lvl3pPr marL="854075" indent="0">
              <a:buNone/>
              <a:defRPr sz="1600"/>
            </a:lvl3pPr>
            <a:lvl4pPr marL="1371600" indent="0">
              <a:buNone/>
              <a:defRPr sz="1600"/>
            </a:lvl4pPr>
          </a:lstStyle>
          <a:p>
            <a:pPr lvl="0"/>
            <a:r>
              <a:rPr lang="en-US" dirty="0"/>
              <a:t>Title</a:t>
            </a:r>
          </a:p>
        </p:txBody>
      </p:sp>
      <p:sp>
        <p:nvSpPr>
          <p:cNvPr id="23" name="Text Placeholder 8"/>
          <p:cNvSpPr>
            <a:spLocks noGrp="1"/>
          </p:cNvSpPr>
          <p:nvPr>
            <p:ph type="body" sz="quarter" idx="28" hasCustomPrompt="1"/>
          </p:nvPr>
        </p:nvSpPr>
        <p:spPr>
          <a:xfrm>
            <a:off x="9243258" y="4322906"/>
            <a:ext cx="2417233" cy="265257"/>
          </a:xfrm>
        </p:spPr>
        <p:txBody>
          <a:bodyPr lIns="0" tIns="0" rIns="0" bIns="0"/>
          <a:lstStyle>
            <a:lvl1pPr marL="0" indent="0">
              <a:buNone/>
              <a:defRPr sz="1400" i="1" baseline="0">
                <a:solidFill>
                  <a:schemeClr val="bg1">
                    <a:lumMod val="50000"/>
                  </a:schemeClr>
                </a:solidFill>
              </a:defRPr>
            </a:lvl1pPr>
            <a:lvl2pPr marL="631825" indent="0">
              <a:buNone/>
              <a:defRPr sz="1600"/>
            </a:lvl2pPr>
            <a:lvl3pPr marL="854075" indent="0">
              <a:buNone/>
              <a:defRPr sz="1600"/>
            </a:lvl3pPr>
            <a:lvl4pPr marL="1371600" indent="0">
              <a:buNone/>
              <a:defRPr sz="1600"/>
            </a:lvl4pPr>
          </a:lstStyle>
          <a:p>
            <a:pPr lvl="0"/>
            <a:r>
              <a:rPr lang="en-US" dirty="0"/>
              <a:t># years experience</a:t>
            </a:r>
          </a:p>
        </p:txBody>
      </p:sp>
      <p:sp>
        <p:nvSpPr>
          <p:cNvPr id="24" name="Text Placeholder 8"/>
          <p:cNvSpPr>
            <a:spLocks noGrp="1"/>
          </p:cNvSpPr>
          <p:nvPr>
            <p:ph type="body" sz="quarter" idx="29" hasCustomPrompt="1"/>
          </p:nvPr>
        </p:nvSpPr>
        <p:spPr>
          <a:xfrm>
            <a:off x="9231678" y="4663496"/>
            <a:ext cx="2417233" cy="1870309"/>
          </a:xfrm>
        </p:spPr>
        <p:txBody>
          <a:bodyPr lIns="0" tIns="0" rIns="0" bIns="0"/>
          <a:lstStyle>
            <a:lvl1pPr marL="0" indent="0">
              <a:buNone/>
              <a:defRPr sz="1400" baseline="0">
                <a:solidFill>
                  <a:schemeClr val="tx1">
                    <a:lumMod val="65000"/>
                    <a:lumOff val="35000"/>
                  </a:schemeClr>
                </a:solidFill>
              </a:defRPr>
            </a:lvl1pPr>
            <a:lvl2pPr marL="631825" indent="0">
              <a:buNone/>
              <a:defRPr sz="1600"/>
            </a:lvl2pPr>
            <a:lvl3pPr marL="854075" indent="0">
              <a:buNone/>
              <a:defRPr sz="1600"/>
            </a:lvl3pPr>
            <a:lvl4pPr marL="1371600" indent="0">
              <a:buNone/>
              <a:defRPr sz="1600"/>
            </a:lvl4pPr>
          </a:lstStyle>
          <a:p>
            <a:pPr lvl="0"/>
            <a:r>
              <a:rPr lang="en-US" dirty="0"/>
              <a:t>Insert short bio here.</a:t>
            </a:r>
          </a:p>
        </p:txBody>
      </p:sp>
    </p:spTree>
    <p:extLst>
      <p:ext uri="{BB962C8B-B14F-4D97-AF65-F5344CB8AC3E}">
        <p14:creationId xmlns:p14="http://schemas.microsoft.com/office/powerpoint/2010/main" val="129273130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alf-size photo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865717" y="0"/>
            <a:ext cx="7326284" cy="6858000"/>
          </a:xfrm>
          <a:solidFill>
            <a:schemeClr val="bg1">
              <a:lumMod val="85000"/>
            </a:schemeClr>
          </a:solidFill>
        </p:spPr>
        <p:txBody>
          <a:bodyPr/>
          <a:lstStyle/>
          <a:p>
            <a:r>
              <a:rPr lang="en-US"/>
              <a:t>Click icon to add picture</a:t>
            </a:r>
          </a:p>
        </p:txBody>
      </p:sp>
      <p:sp>
        <p:nvSpPr>
          <p:cNvPr id="3" name="Text Placeholder 2"/>
          <p:cNvSpPr>
            <a:spLocks noGrp="1"/>
          </p:cNvSpPr>
          <p:nvPr>
            <p:ph type="body" sz="quarter" idx="11" hasCustomPrompt="1"/>
          </p:nvPr>
        </p:nvSpPr>
        <p:spPr>
          <a:xfrm>
            <a:off x="455084" y="5935287"/>
            <a:ext cx="3945467" cy="922713"/>
          </a:xfrm>
        </p:spPr>
        <p:txBody>
          <a:bodyPr/>
          <a:lstStyle>
            <a:lvl1pPr marL="0" indent="0">
              <a:buNone/>
              <a:defRPr sz="1600" baseline="0"/>
            </a:lvl1pPr>
          </a:lstStyle>
          <a:p>
            <a:pPr lvl="0"/>
            <a:r>
              <a:rPr lang="en-US" dirty="0"/>
              <a:t>Insert a photo caption here.</a:t>
            </a:r>
          </a:p>
        </p:txBody>
      </p:sp>
    </p:spTree>
    <p:extLst>
      <p:ext uri="{BB962C8B-B14F-4D97-AF65-F5344CB8AC3E}">
        <p14:creationId xmlns:p14="http://schemas.microsoft.com/office/powerpoint/2010/main" val="4489241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Half-size photo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7326284" cy="6858000"/>
          </a:xfrm>
          <a:solidFill>
            <a:schemeClr val="bg1">
              <a:lumMod val="85000"/>
            </a:schemeClr>
          </a:solidFill>
        </p:spPr>
        <p:txBody>
          <a:bodyPr/>
          <a:lstStyle/>
          <a:p>
            <a:r>
              <a:rPr lang="en-US"/>
              <a:t>Click icon to add picture</a:t>
            </a:r>
          </a:p>
        </p:txBody>
      </p:sp>
      <p:sp>
        <p:nvSpPr>
          <p:cNvPr id="3" name="Text Placeholder 2"/>
          <p:cNvSpPr>
            <a:spLocks noGrp="1"/>
          </p:cNvSpPr>
          <p:nvPr>
            <p:ph type="body" sz="quarter" idx="11" hasCustomPrompt="1"/>
          </p:nvPr>
        </p:nvSpPr>
        <p:spPr>
          <a:xfrm>
            <a:off x="7836785" y="5935287"/>
            <a:ext cx="3945467" cy="922713"/>
          </a:xfrm>
        </p:spPr>
        <p:txBody>
          <a:bodyPr/>
          <a:lstStyle>
            <a:lvl1pPr marL="0" indent="0">
              <a:buNone/>
              <a:defRPr sz="1600" baseline="0"/>
            </a:lvl1pPr>
          </a:lstStyle>
          <a:p>
            <a:pPr lvl="0"/>
            <a:r>
              <a:rPr lang="en-US" dirty="0"/>
              <a:t>Insert a photo caption here.</a:t>
            </a:r>
          </a:p>
        </p:txBody>
      </p:sp>
    </p:spTree>
    <p:extLst>
      <p:ext uri="{BB962C8B-B14F-4D97-AF65-F5344CB8AC3E}">
        <p14:creationId xmlns:p14="http://schemas.microsoft.com/office/powerpoint/2010/main" val="17503323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33661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People Slid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0" y="0"/>
            <a:ext cx="12192000" cy="6858000"/>
          </a:xfrm>
          <a:solidFill>
            <a:schemeClr val="bg1">
              <a:lumMod val="8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427106424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Meeting With You Toda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lgn="ctr">
              <a:defRPr/>
            </a:lvl1pPr>
          </a:lstStyle>
          <a:p>
            <a:r>
              <a:rPr lang="en-US"/>
              <a:t>Click to edit Master title style</a:t>
            </a:r>
            <a:endParaRPr lang="en-US" dirty="0"/>
          </a:p>
        </p:txBody>
      </p:sp>
      <p:sp>
        <p:nvSpPr>
          <p:cNvPr id="4" name="Picture Placeholder 3"/>
          <p:cNvSpPr>
            <a:spLocks noGrp="1"/>
          </p:cNvSpPr>
          <p:nvPr>
            <p:ph type="pic" sz="quarter" idx="10"/>
          </p:nvPr>
        </p:nvSpPr>
        <p:spPr>
          <a:xfrm>
            <a:off x="553686" y="1604360"/>
            <a:ext cx="2417233" cy="1471957"/>
          </a:xfrm>
          <a:solidFill>
            <a:schemeClr val="bg1">
              <a:lumMod val="85000"/>
            </a:schemeClr>
          </a:solidFill>
        </p:spPr>
        <p:txBody>
          <a:bodyPr anchor="ctr"/>
          <a:lstStyle>
            <a:lvl1pPr marL="398462" indent="0" algn="l">
              <a:buNone/>
              <a:defRPr/>
            </a:lvl1pPr>
          </a:lstStyle>
          <a:p>
            <a:r>
              <a:rPr lang="en-US"/>
              <a:t>Click icon to add picture</a:t>
            </a:r>
          </a:p>
        </p:txBody>
      </p:sp>
      <p:sp>
        <p:nvSpPr>
          <p:cNvPr id="5" name="Picture Placeholder 3"/>
          <p:cNvSpPr>
            <a:spLocks noGrp="1"/>
          </p:cNvSpPr>
          <p:nvPr>
            <p:ph type="pic" sz="quarter" idx="11"/>
          </p:nvPr>
        </p:nvSpPr>
        <p:spPr>
          <a:xfrm>
            <a:off x="3450210" y="1604359"/>
            <a:ext cx="2417233" cy="1471957"/>
          </a:xfrm>
          <a:solidFill>
            <a:schemeClr val="bg1">
              <a:lumMod val="85000"/>
            </a:schemeClr>
          </a:solidFill>
        </p:spPr>
        <p:txBody>
          <a:bodyPr anchor="ctr"/>
          <a:lstStyle>
            <a:lvl1pPr marL="398462" indent="0" algn="l">
              <a:buNone/>
              <a:defRPr/>
            </a:lvl1pPr>
          </a:lstStyle>
          <a:p>
            <a:r>
              <a:rPr lang="en-US"/>
              <a:t>Click icon to add picture</a:t>
            </a:r>
          </a:p>
        </p:txBody>
      </p:sp>
      <p:sp>
        <p:nvSpPr>
          <p:cNvPr id="6" name="Picture Placeholder 3"/>
          <p:cNvSpPr>
            <a:spLocks noGrp="1"/>
          </p:cNvSpPr>
          <p:nvPr>
            <p:ph type="pic" sz="quarter" idx="12"/>
          </p:nvPr>
        </p:nvSpPr>
        <p:spPr>
          <a:xfrm>
            <a:off x="6346734" y="1604358"/>
            <a:ext cx="2417233" cy="1471957"/>
          </a:xfrm>
          <a:solidFill>
            <a:schemeClr val="bg1">
              <a:lumMod val="85000"/>
            </a:schemeClr>
          </a:solidFill>
        </p:spPr>
        <p:txBody>
          <a:bodyPr anchor="ctr"/>
          <a:lstStyle>
            <a:lvl1pPr marL="398462" indent="0" algn="l">
              <a:buNone/>
              <a:defRPr/>
            </a:lvl1pPr>
          </a:lstStyle>
          <a:p>
            <a:r>
              <a:rPr lang="en-US"/>
              <a:t>Click icon to add picture</a:t>
            </a:r>
          </a:p>
        </p:txBody>
      </p:sp>
      <p:sp>
        <p:nvSpPr>
          <p:cNvPr id="7" name="Picture Placeholder 3"/>
          <p:cNvSpPr>
            <a:spLocks noGrp="1"/>
          </p:cNvSpPr>
          <p:nvPr>
            <p:ph type="pic" sz="quarter" idx="13"/>
          </p:nvPr>
        </p:nvSpPr>
        <p:spPr>
          <a:xfrm>
            <a:off x="9243258" y="1604358"/>
            <a:ext cx="2417233" cy="1471957"/>
          </a:xfrm>
          <a:solidFill>
            <a:schemeClr val="bg1">
              <a:lumMod val="85000"/>
            </a:schemeClr>
          </a:solidFill>
        </p:spPr>
        <p:txBody>
          <a:bodyPr anchor="ctr"/>
          <a:lstStyle>
            <a:lvl1pPr marL="398462" indent="0" algn="l">
              <a:buNone/>
              <a:defRPr/>
            </a:lvl1pPr>
          </a:lstStyle>
          <a:p>
            <a:r>
              <a:rPr lang="en-US"/>
              <a:t>Click icon to add picture</a:t>
            </a:r>
          </a:p>
        </p:txBody>
      </p:sp>
      <p:sp>
        <p:nvSpPr>
          <p:cNvPr id="9" name="Text Placeholder 8"/>
          <p:cNvSpPr>
            <a:spLocks noGrp="1"/>
          </p:cNvSpPr>
          <p:nvPr>
            <p:ph type="body" sz="quarter" idx="14" hasCustomPrompt="1"/>
          </p:nvPr>
        </p:nvSpPr>
        <p:spPr>
          <a:xfrm>
            <a:off x="554568" y="3242714"/>
            <a:ext cx="2417233" cy="265257"/>
          </a:xfrm>
        </p:spPr>
        <p:txBody>
          <a:bodyPr lIns="0" tIns="0" rIns="0" bIns="0"/>
          <a:lstStyle>
            <a:lvl1pPr marL="0" indent="0">
              <a:buNone/>
              <a:defRPr sz="1400" baseline="0">
                <a:solidFill>
                  <a:schemeClr val="tx2">
                    <a:lumMod val="75000"/>
                  </a:schemeClr>
                </a:solidFill>
                <a:latin typeface="Segoe UI Semibold" panose="020B0702040204020203" pitchFamily="34" charset="0"/>
              </a:defRPr>
            </a:lvl1pPr>
            <a:lvl2pPr marL="631825" indent="0">
              <a:buNone/>
              <a:defRPr sz="1600"/>
            </a:lvl2pPr>
            <a:lvl3pPr marL="854075" indent="0">
              <a:buNone/>
              <a:defRPr sz="1600"/>
            </a:lvl3pPr>
            <a:lvl4pPr marL="1371600" indent="0">
              <a:buNone/>
              <a:defRPr sz="1600"/>
            </a:lvl4pPr>
          </a:lstStyle>
          <a:p>
            <a:pPr lvl="0"/>
            <a:r>
              <a:rPr lang="en-US" dirty="0"/>
              <a:t>Name</a:t>
            </a:r>
          </a:p>
        </p:txBody>
      </p:sp>
      <p:sp>
        <p:nvSpPr>
          <p:cNvPr id="10" name="Text Placeholder 8"/>
          <p:cNvSpPr>
            <a:spLocks noGrp="1"/>
          </p:cNvSpPr>
          <p:nvPr>
            <p:ph type="body" sz="quarter" idx="15" hasCustomPrompt="1"/>
          </p:nvPr>
        </p:nvSpPr>
        <p:spPr>
          <a:xfrm>
            <a:off x="553686" y="3525113"/>
            <a:ext cx="2417233" cy="265257"/>
          </a:xfrm>
        </p:spPr>
        <p:txBody>
          <a:bodyPr lIns="0" tIns="0" rIns="0" bIns="0"/>
          <a:lstStyle>
            <a:lvl1pPr marL="0" indent="0">
              <a:buNone/>
              <a:defRPr sz="1200" baseline="0">
                <a:solidFill>
                  <a:schemeClr val="tx2">
                    <a:lumMod val="75000"/>
                  </a:schemeClr>
                </a:solidFill>
              </a:defRPr>
            </a:lvl1pPr>
            <a:lvl2pPr marL="631825" indent="0">
              <a:buNone/>
              <a:defRPr sz="1600"/>
            </a:lvl2pPr>
            <a:lvl3pPr marL="854075" indent="0">
              <a:buNone/>
              <a:defRPr sz="1600"/>
            </a:lvl3pPr>
            <a:lvl4pPr marL="1371600" indent="0">
              <a:buNone/>
              <a:defRPr sz="1600"/>
            </a:lvl4pPr>
          </a:lstStyle>
          <a:p>
            <a:pPr lvl="0"/>
            <a:r>
              <a:rPr lang="en-US" dirty="0"/>
              <a:t>Title</a:t>
            </a:r>
          </a:p>
        </p:txBody>
      </p:sp>
      <p:sp>
        <p:nvSpPr>
          <p:cNvPr id="13" name="Text Placeholder 8"/>
          <p:cNvSpPr>
            <a:spLocks noGrp="1"/>
          </p:cNvSpPr>
          <p:nvPr>
            <p:ph type="body" sz="quarter" idx="18" hasCustomPrompt="1"/>
          </p:nvPr>
        </p:nvSpPr>
        <p:spPr>
          <a:xfrm>
            <a:off x="3450210" y="3242714"/>
            <a:ext cx="2417233" cy="265257"/>
          </a:xfrm>
        </p:spPr>
        <p:txBody>
          <a:bodyPr lIns="0" tIns="0" rIns="0" bIns="0"/>
          <a:lstStyle>
            <a:lvl1pPr marL="0" indent="0">
              <a:buNone/>
              <a:defRPr sz="1400" baseline="0">
                <a:solidFill>
                  <a:schemeClr val="tx2">
                    <a:lumMod val="75000"/>
                  </a:schemeClr>
                </a:solidFill>
                <a:latin typeface="Segoe UI Semibold" panose="020B0702040204020203" pitchFamily="34" charset="0"/>
              </a:defRPr>
            </a:lvl1pPr>
            <a:lvl2pPr marL="631825" indent="0">
              <a:buNone/>
              <a:defRPr sz="1600"/>
            </a:lvl2pPr>
            <a:lvl3pPr marL="854075" indent="0">
              <a:buNone/>
              <a:defRPr sz="1600"/>
            </a:lvl3pPr>
            <a:lvl4pPr marL="1371600" indent="0">
              <a:buNone/>
              <a:defRPr sz="1600"/>
            </a:lvl4pPr>
          </a:lstStyle>
          <a:p>
            <a:pPr lvl="0"/>
            <a:r>
              <a:rPr lang="en-US" dirty="0"/>
              <a:t>Name</a:t>
            </a:r>
          </a:p>
        </p:txBody>
      </p:sp>
      <p:sp>
        <p:nvSpPr>
          <p:cNvPr id="14" name="Text Placeholder 8"/>
          <p:cNvSpPr>
            <a:spLocks noGrp="1"/>
          </p:cNvSpPr>
          <p:nvPr>
            <p:ph type="body" sz="quarter" idx="19" hasCustomPrompt="1"/>
          </p:nvPr>
        </p:nvSpPr>
        <p:spPr>
          <a:xfrm>
            <a:off x="3449329" y="3525113"/>
            <a:ext cx="2417233" cy="265257"/>
          </a:xfrm>
        </p:spPr>
        <p:txBody>
          <a:bodyPr lIns="0" tIns="0" rIns="0" bIns="0"/>
          <a:lstStyle>
            <a:lvl1pPr marL="0" indent="0">
              <a:buNone/>
              <a:defRPr sz="1200" baseline="0">
                <a:solidFill>
                  <a:schemeClr val="tx2">
                    <a:lumMod val="75000"/>
                  </a:schemeClr>
                </a:solidFill>
              </a:defRPr>
            </a:lvl1pPr>
            <a:lvl2pPr marL="631825" indent="0">
              <a:buNone/>
              <a:defRPr sz="1600"/>
            </a:lvl2pPr>
            <a:lvl3pPr marL="854075" indent="0">
              <a:buNone/>
              <a:defRPr sz="1600"/>
            </a:lvl3pPr>
            <a:lvl4pPr marL="1371600" indent="0">
              <a:buNone/>
              <a:defRPr sz="1600"/>
            </a:lvl4pPr>
          </a:lstStyle>
          <a:p>
            <a:pPr lvl="0"/>
            <a:r>
              <a:rPr lang="en-US" dirty="0"/>
              <a:t>Title</a:t>
            </a:r>
          </a:p>
        </p:txBody>
      </p:sp>
      <p:sp>
        <p:nvSpPr>
          <p:cNvPr id="17" name="Text Placeholder 8"/>
          <p:cNvSpPr>
            <a:spLocks noGrp="1"/>
          </p:cNvSpPr>
          <p:nvPr>
            <p:ph type="body" sz="quarter" idx="22" hasCustomPrompt="1"/>
          </p:nvPr>
        </p:nvSpPr>
        <p:spPr>
          <a:xfrm>
            <a:off x="6356433" y="3242714"/>
            <a:ext cx="2417233" cy="265257"/>
          </a:xfrm>
        </p:spPr>
        <p:txBody>
          <a:bodyPr lIns="0" tIns="0" rIns="0" bIns="0"/>
          <a:lstStyle>
            <a:lvl1pPr marL="0" indent="0">
              <a:buNone/>
              <a:defRPr sz="1400" baseline="0">
                <a:solidFill>
                  <a:schemeClr val="tx2">
                    <a:lumMod val="75000"/>
                  </a:schemeClr>
                </a:solidFill>
                <a:latin typeface="Segoe UI Semibold" panose="020B0702040204020203" pitchFamily="34" charset="0"/>
              </a:defRPr>
            </a:lvl1pPr>
            <a:lvl2pPr marL="631825" indent="0">
              <a:buNone/>
              <a:defRPr sz="1600"/>
            </a:lvl2pPr>
            <a:lvl3pPr marL="854075" indent="0">
              <a:buNone/>
              <a:defRPr sz="1600"/>
            </a:lvl3pPr>
            <a:lvl4pPr marL="1371600" indent="0">
              <a:buNone/>
              <a:defRPr sz="1600"/>
            </a:lvl4pPr>
          </a:lstStyle>
          <a:p>
            <a:pPr lvl="0"/>
            <a:r>
              <a:rPr lang="en-US" dirty="0"/>
              <a:t>Name</a:t>
            </a:r>
          </a:p>
        </p:txBody>
      </p:sp>
      <p:sp>
        <p:nvSpPr>
          <p:cNvPr id="18" name="Text Placeholder 8"/>
          <p:cNvSpPr>
            <a:spLocks noGrp="1"/>
          </p:cNvSpPr>
          <p:nvPr>
            <p:ph type="body" sz="quarter" idx="23" hasCustomPrompt="1"/>
          </p:nvPr>
        </p:nvSpPr>
        <p:spPr>
          <a:xfrm>
            <a:off x="6355552" y="3525113"/>
            <a:ext cx="2417233" cy="265257"/>
          </a:xfrm>
        </p:spPr>
        <p:txBody>
          <a:bodyPr lIns="0" tIns="0" rIns="0" bIns="0"/>
          <a:lstStyle>
            <a:lvl1pPr marL="0" indent="0">
              <a:buNone/>
              <a:defRPr sz="1200" baseline="0">
                <a:solidFill>
                  <a:schemeClr val="tx2">
                    <a:lumMod val="75000"/>
                  </a:schemeClr>
                </a:solidFill>
              </a:defRPr>
            </a:lvl1pPr>
            <a:lvl2pPr marL="631825" indent="0">
              <a:buNone/>
              <a:defRPr sz="1600"/>
            </a:lvl2pPr>
            <a:lvl3pPr marL="854075" indent="0">
              <a:buNone/>
              <a:defRPr sz="1600"/>
            </a:lvl3pPr>
            <a:lvl4pPr marL="1371600" indent="0">
              <a:buNone/>
              <a:defRPr sz="1600"/>
            </a:lvl4pPr>
          </a:lstStyle>
          <a:p>
            <a:pPr lvl="0"/>
            <a:r>
              <a:rPr lang="en-US" dirty="0"/>
              <a:t>Title</a:t>
            </a:r>
          </a:p>
        </p:txBody>
      </p:sp>
      <p:sp>
        <p:nvSpPr>
          <p:cNvPr id="21" name="Text Placeholder 8"/>
          <p:cNvSpPr>
            <a:spLocks noGrp="1"/>
          </p:cNvSpPr>
          <p:nvPr>
            <p:ph type="body" sz="quarter" idx="26" hasCustomPrompt="1"/>
          </p:nvPr>
        </p:nvSpPr>
        <p:spPr>
          <a:xfrm>
            <a:off x="9243140" y="3242714"/>
            <a:ext cx="2417233" cy="265257"/>
          </a:xfrm>
        </p:spPr>
        <p:txBody>
          <a:bodyPr lIns="0" tIns="0" rIns="0" bIns="0"/>
          <a:lstStyle>
            <a:lvl1pPr marL="0" indent="0">
              <a:buNone/>
              <a:defRPr sz="1400" baseline="0">
                <a:solidFill>
                  <a:schemeClr val="tx2">
                    <a:lumMod val="75000"/>
                  </a:schemeClr>
                </a:solidFill>
                <a:latin typeface="Segoe UI Semibold" panose="020B0702040204020203" pitchFamily="34" charset="0"/>
              </a:defRPr>
            </a:lvl1pPr>
            <a:lvl2pPr marL="631825" indent="0">
              <a:buNone/>
              <a:defRPr sz="1600"/>
            </a:lvl2pPr>
            <a:lvl3pPr marL="854075" indent="0">
              <a:buNone/>
              <a:defRPr sz="1600"/>
            </a:lvl3pPr>
            <a:lvl4pPr marL="1371600" indent="0">
              <a:buNone/>
              <a:defRPr sz="1600"/>
            </a:lvl4pPr>
          </a:lstStyle>
          <a:p>
            <a:pPr lvl="0"/>
            <a:r>
              <a:rPr lang="en-US" dirty="0"/>
              <a:t>Name</a:t>
            </a:r>
          </a:p>
        </p:txBody>
      </p:sp>
      <p:sp>
        <p:nvSpPr>
          <p:cNvPr id="22" name="Text Placeholder 8"/>
          <p:cNvSpPr>
            <a:spLocks noGrp="1"/>
          </p:cNvSpPr>
          <p:nvPr>
            <p:ph type="body" sz="quarter" idx="27" hasCustomPrompt="1"/>
          </p:nvPr>
        </p:nvSpPr>
        <p:spPr>
          <a:xfrm>
            <a:off x="9242258" y="3525113"/>
            <a:ext cx="2417233" cy="265257"/>
          </a:xfrm>
        </p:spPr>
        <p:txBody>
          <a:bodyPr lIns="0" tIns="0" rIns="0" bIns="0"/>
          <a:lstStyle>
            <a:lvl1pPr marL="0" indent="0">
              <a:buNone/>
              <a:defRPr sz="1200" baseline="0">
                <a:solidFill>
                  <a:schemeClr val="tx2">
                    <a:lumMod val="75000"/>
                  </a:schemeClr>
                </a:solidFill>
              </a:defRPr>
            </a:lvl1pPr>
            <a:lvl2pPr marL="631825" indent="0">
              <a:buNone/>
              <a:defRPr sz="1600"/>
            </a:lvl2pPr>
            <a:lvl3pPr marL="854075" indent="0">
              <a:buNone/>
              <a:defRPr sz="1600"/>
            </a:lvl3pPr>
            <a:lvl4pPr marL="1371600" indent="0">
              <a:buNone/>
              <a:defRPr sz="1600"/>
            </a:lvl4pPr>
          </a:lstStyle>
          <a:p>
            <a:pPr lvl="0"/>
            <a:r>
              <a:rPr lang="en-US" dirty="0"/>
              <a:t>Title</a:t>
            </a:r>
          </a:p>
        </p:txBody>
      </p:sp>
      <p:sp>
        <p:nvSpPr>
          <p:cNvPr id="41" name="Picture Placeholder 3"/>
          <p:cNvSpPr>
            <a:spLocks noGrp="1"/>
          </p:cNvSpPr>
          <p:nvPr>
            <p:ph type="pic" sz="quarter" idx="28"/>
          </p:nvPr>
        </p:nvSpPr>
        <p:spPr>
          <a:xfrm>
            <a:off x="552686" y="4206976"/>
            <a:ext cx="2417233" cy="1471957"/>
          </a:xfrm>
          <a:solidFill>
            <a:schemeClr val="bg1">
              <a:lumMod val="85000"/>
            </a:schemeClr>
          </a:solidFill>
        </p:spPr>
        <p:txBody>
          <a:bodyPr anchor="ctr"/>
          <a:lstStyle>
            <a:lvl1pPr marL="398462" indent="0" algn="l">
              <a:buNone/>
              <a:defRPr/>
            </a:lvl1pPr>
          </a:lstStyle>
          <a:p>
            <a:r>
              <a:rPr lang="en-US"/>
              <a:t>Click icon to add picture</a:t>
            </a:r>
          </a:p>
        </p:txBody>
      </p:sp>
      <p:sp>
        <p:nvSpPr>
          <p:cNvPr id="42" name="Picture Placeholder 3"/>
          <p:cNvSpPr>
            <a:spLocks noGrp="1"/>
          </p:cNvSpPr>
          <p:nvPr>
            <p:ph type="pic" sz="quarter" idx="29"/>
          </p:nvPr>
        </p:nvSpPr>
        <p:spPr>
          <a:xfrm>
            <a:off x="3449210" y="4206975"/>
            <a:ext cx="2417233" cy="1471957"/>
          </a:xfrm>
          <a:solidFill>
            <a:schemeClr val="bg1">
              <a:lumMod val="85000"/>
            </a:schemeClr>
          </a:solidFill>
        </p:spPr>
        <p:txBody>
          <a:bodyPr anchor="ctr"/>
          <a:lstStyle>
            <a:lvl1pPr marL="398462" indent="0" algn="l">
              <a:buNone/>
              <a:defRPr/>
            </a:lvl1pPr>
          </a:lstStyle>
          <a:p>
            <a:r>
              <a:rPr lang="en-US"/>
              <a:t>Click icon to add picture</a:t>
            </a:r>
          </a:p>
        </p:txBody>
      </p:sp>
      <p:sp>
        <p:nvSpPr>
          <p:cNvPr id="43" name="Picture Placeholder 3"/>
          <p:cNvSpPr>
            <a:spLocks noGrp="1"/>
          </p:cNvSpPr>
          <p:nvPr>
            <p:ph type="pic" sz="quarter" idx="30"/>
          </p:nvPr>
        </p:nvSpPr>
        <p:spPr>
          <a:xfrm>
            <a:off x="6345734" y="4206974"/>
            <a:ext cx="2417233" cy="1471957"/>
          </a:xfrm>
          <a:solidFill>
            <a:schemeClr val="bg1">
              <a:lumMod val="85000"/>
            </a:schemeClr>
          </a:solidFill>
        </p:spPr>
        <p:txBody>
          <a:bodyPr anchor="ctr"/>
          <a:lstStyle>
            <a:lvl1pPr marL="398462" indent="0" algn="l">
              <a:buNone/>
              <a:defRPr/>
            </a:lvl1pPr>
          </a:lstStyle>
          <a:p>
            <a:r>
              <a:rPr lang="en-US"/>
              <a:t>Click icon to add picture</a:t>
            </a:r>
          </a:p>
        </p:txBody>
      </p:sp>
      <p:sp>
        <p:nvSpPr>
          <p:cNvPr id="44" name="Picture Placeholder 3"/>
          <p:cNvSpPr>
            <a:spLocks noGrp="1"/>
          </p:cNvSpPr>
          <p:nvPr>
            <p:ph type="pic" sz="quarter" idx="31"/>
          </p:nvPr>
        </p:nvSpPr>
        <p:spPr>
          <a:xfrm>
            <a:off x="9242258" y="4206974"/>
            <a:ext cx="2417233" cy="1471957"/>
          </a:xfrm>
          <a:solidFill>
            <a:schemeClr val="bg1">
              <a:lumMod val="85000"/>
            </a:schemeClr>
          </a:solidFill>
        </p:spPr>
        <p:txBody>
          <a:bodyPr anchor="ctr"/>
          <a:lstStyle>
            <a:lvl1pPr marL="398462" indent="0" algn="l">
              <a:buNone/>
              <a:defRPr/>
            </a:lvl1pPr>
          </a:lstStyle>
          <a:p>
            <a:r>
              <a:rPr lang="en-US"/>
              <a:t>Click icon to add picture</a:t>
            </a:r>
          </a:p>
        </p:txBody>
      </p:sp>
      <p:sp>
        <p:nvSpPr>
          <p:cNvPr id="45" name="Text Placeholder 8"/>
          <p:cNvSpPr>
            <a:spLocks noGrp="1"/>
          </p:cNvSpPr>
          <p:nvPr>
            <p:ph type="body" sz="quarter" idx="32" hasCustomPrompt="1"/>
          </p:nvPr>
        </p:nvSpPr>
        <p:spPr>
          <a:xfrm>
            <a:off x="553568" y="5845330"/>
            <a:ext cx="2417233" cy="265257"/>
          </a:xfrm>
        </p:spPr>
        <p:txBody>
          <a:bodyPr lIns="0" tIns="0" rIns="0" bIns="0"/>
          <a:lstStyle>
            <a:lvl1pPr marL="0" indent="0">
              <a:buNone/>
              <a:defRPr sz="1400" baseline="0">
                <a:solidFill>
                  <a:schemeClr val="tx2">
                    <a:lumMod val="75000"/>
                  </a:schemeClr>
                </a:solidFill>
                <a:latin typeface="Segoe UI Semibold" panose="020B0702040204020203" pitchFamily="34" charset="0"/>
              </a:defRPr>
            </a:lvl1pPr>
            <a:lvl2pPr marL="631825" indent="0">
              <a:buNone/>
              <a:defRPr sz="1600"/>
            </a:lvl2pPr>
            <a:lvl3pPr marL="854075" indent="0">
              <a:buNone/>
              <a:defRPr sz="1600"/>
            </a:lvl3pPr>
            <a:lvl4pPr marL="1371600" indent="0">
              <a:buNone/>
              <a:defRPr sz="1600"/>
            </a:lvl4pPr>
          </a:lstStyle>
          <a:p>
            <a:pPr lvl="0"/>
            <a:r>
              <a:rPr lang="en-US" dirty="0"/>
              <a:t>Name</a:t>
            </a:r>
          </a:p>
        </p:txBody>
      </p:sp>
      <p:sp>
        <p:nvSpPr>
          <p:cNvPr id="46" name="Text Placeholder 8"/>
          <p:cNvSpPr>
            <a:spLocks noGrp="1"/>
          </p:cNvSpPr>
          <p:nvPr>
            <p:ph type="body" sz="quarter" idx="33" hasCustomPrompt="1"/>
          </p:nvPr>
        </p:nvSpPr>
        <p:spPr>
          <a:xfrm>
            <a:off x="552686" y="6127729"/>
            <a:ext cx="2417233" cy="265257"/>
          </a:xfrm>
        </p:spPr>
        <p:txBody>
          <a:bodyPr lIns="0" tIns="0" rIns="0" bIns="0"/>
          <a:lstStyle>
            <a:lvl1pPr marL="0" indent="0">
              <a:buNone/>
              <a:defRPr sz="1200" baseline="0">
                <a:solidFill>
                  <a:schemeClr val="tx2">
                    <a:lumMod val="75000"/>
                  </a:schemeClr>
                </a:solidFill>
              </a:defRPr>
            </a:lvl1pPr>
            <a:lvl2pPr marL="631825" indent="0">
              <a:buNone/>
              <a:defRPr sz="1600"/>
            </a:lvl2pPr>
            <a:lvl3pPr marL="854075" indent="0">
              <a:buNone/>
              <a:defRPr sz="1600"/>
            </a:lvl3pPr>
            <a:lvl4pPr marL="1371600" indent="0">
              <a:buNone/>
              <a:defRPr sz="1600"/>
            </a:lvl4pPr>
          </a:lstStyle>
          <a:p>
            <a:pPr lvl="0"/>
            <a:r>
              <a:rPr lang="en-US" dirty="0"/>
              <a:t>Title</a:t>
            </a:r>
          </a:p>
        </p:txBody>
      </p:sp>
      <p:sp>
        <p:nvSpPr>
          <p:cNvPr id="47" name="Text Placeholder 8"/>
          <p:cNvSpPr>
            <a:spLocks noGrp="1"/>
          </p:cNvSpPr>
          <p:nvPr>
            <p:ph type="body" sz="quarter" idx="34" hasCustomPrompt="1"/>
          </p:nvPr>
        </p:nvSpPr>
        <p:spPr>
          <a:xfrm>
            <a:off x="3449210" y="5845330"/>
            <a:ext cx="2417233" cy="265257"/>
          </a:xfrm>
        </p:spPr>
        <p:txBody>
          <a:bodyPr lIns="0" tIns="0" rIns="0" bIns="0"/>
          <a:lstStyle>
            <a:lvl1pPr marL="0" indent="0">
              <a:buNone/>
              <a:defRPr sz="1400" baseline="0">
                <a:solidFill>
                  <a:schemeClr val="tx2">
                    <a:lumMod val="75000"/>
                  </a:schemeClr>
                </a:solidFill>
                <a:latin typeface="Segoe UI Semibold" panose="020B0702040204020203" pitchFamily="34" charset="0"/>
              </a:defRPr>
            </a:lvl1pPr>
            <a:lvl2pPr marL="631825" indent="0">
              <a:buNone/>
              <a:defRPr sz="1600"/>
            </a:lvl2pPr>
            <a:lvl3pPr marL="854075" indent="0">
              <a:buNone/>
              <a:defRPr sz="1600"/>
            </a:lvl3pPr>
            <a:lvl4pPr marL="1371600" indent="0">
              <a:buNone/>
              <a:defRPr sz="1600"/>
            </a:lvl4pPr>
          </a:lstStyle>
          <a:p>
            <a:pPr lvl="0"/>
            <a:r>
              <a:rPr lang="en-US" dirty="0"/>
              <a:t>Name</a:t>
            </a:r>
          </a:p>
        </p:txBody>
      </p:sp>
      <p:sp>
        <p:nvSpPr>
          <p:cNvPr id="48" name="Text Placeholder 8"/>
          <p:cNvSpPr>
            <a:spLocks noGrp="1"/>
          </p:cNvSpPr>
          <p:nvPr>
            <p:ph type="body" sz="quarter" idx="35" hasCustomPrompt="1"/>
          </p:nvPr>
        </p:nvSpPr>
        <p:spPr>
          <a:xfrm>
            <a:off x="3448329" y="6127729"/>
            <a:ext cx="2417233" cy="265257"/>
          </a:xfrm>
        </p:spPr>
        <p:txBody>
          <a:bodyPr lIns="0" tIns="0" rIns="0" bIns="0"/>
          <a:lstStyle>
            <a:lvl1pPr marL="0" indent="0">
              <a:buNone/>
              <a:defRPr sz="1200" baseline="0">
                <a:solidFill>
                  <a:schemeClr val="tx2">
                    <a:lumMod val="75000"/>
                  </a:schemeClr>
                </a:solidFill>
              </a:defRPr>
            </a:lvl1pPr>
            <a:lvl2pPr marL="631825" indent="0">
              <a:buNone/>
              <a:defRPr sz="1600"/>
            </a:lvl2pPr>
            <a:lvl3pPr marL="854075" indent="0">
              <a:buNone/>
              <a:defRPr sz="1600"/>
            </a:lvl3pPr>
            <a:lvl4pPr marL="1371600" indent="0">
              <a:buNone/>
              <a:defRPr sz="1600"/>
            </a:lvl4pPr>
          </a:lstStyle>
          <a:p>
            <a:pPr lvl="0"/>
            <a:r>
              <a:rPr lang="en-US" dirty="0"/>
              <a:t>Title</a:t>
            </a:r>
          </a:p>
        </p:txBody>
      </p:sp>
      <p:sp>
        <p:nvSpPr>
          <p:cNvPr id="49" name="Text Placeholder 8"/>
          <p:cNvSpPr>
            <a:spLocks noGrp="1"/>
          </p:cNvSpPr>
          <p:nvPr>
            <p:ph type="body" sz="quarter" idx="36" hasCustomPrompt="1"/>
          </p:nvPr>
        </p:nvSpPr>
        <p:spPr>
          <a:xfrm>
            <a:off x="6355433" y="5845330"/>
            <a:ext cx="2417233" cy="265257"/>
          </a:xfrm>
        </p:spPr>
        <p:txBody>
          <a:bodyPr lIns="0" tIns="0" rIns="0" bIns="0"/>
          <a:lstStyle>
            <a:lvl1pPr marL="0" indent="0">
              <a:buNone/>
              <a:defRPr sz="1400" baseline="0">
                <a:solidFill>
                  <a:schemeClr val="tx2">
                    <a:lumMod val="75000"/>
                  </a:schemeClr>
                </a:solidFill>
                <a:latin typeface="Segoe UI Semibold" panose="020B0702040204020203" pitchFamily="34" charset="0"/>
              </a:defRPr>
            </a:lvl1pPr>
            <a:lvl2pPr marL="631825" indent="0">
              <a:buNone/>
              <a:defRPr sz="1600"/>
            </a:lvl2pPr>
            <a:lvl3pPr marL="854075" indent="0">
              <a:buNone/>
              <a:defRPr sz="1600"/>
            </a:lvl3pPr>
            <a:lvl4pPr marL="1371600" indent="0">
              <a:buNone/>
              <a:defRPr sz="1600"/>
            </a:lvl4pPr>
          </a:lstStyle>
          <a:p>
            <a:pPr lvl="0"/>
            <a:r>
              <a:rPr lang="en-US" dirty="0"/>
              <a:t>Name</a:t>
            </a:r>
          </a:p>
        </p:txBody>
      </p:sp>
      <p:sp>
        <p:nvSpPr>
          <p:cNvPr id="50" name="Text Placeholder 8"/>
          <p:cNvSpPr>
            <a:spLocks noGrp="1"/>
          </p:cNvSpPr>
          <p:nvPr>
            <p:ph type="body" sz="quarter" idx="37" hasCustomPrompt="1"/>
          </p:nvPr>
        </p:nvSpPr>
        <p:spPr>
          <a:xfrm>
            <a:off x="6354552" y="6127729"/>
            <a:ext cx="2417233" cy="265257"/>
          </a:xfrm>
        </p:spPr>
        <p:txBody>
          <a:bodyPr lIns="0" tIns="0" rIns="0" bIns="0"/>
          <a:lstStyle>
            <a:lvl1pPr marL="0" indent="0">
              <a:buNone/>
              <a:defRPr sz="1200" baseline="0">
                <a:solidFill>
                  <a:schemeClr val="tx2">
                    <a:lumMod val="75000"/>
                  </a:schemeClr>
                </a:solidFill>
              </a:defRPr>
            </a:lvl1pPr>
            <a:lvl2pPr marL="631825" indent="0">
              <a:buNone/>
              <a:defRPr sz="1600"/>
            </a:lvl2pPr>
            <a:lvl3pPr marL="854075" indent="0">
              <a:buNone/>
              <a:defRPr sz="1600"/>
            </a:lvl3pPr>
            <a:lvl4pPr marL="1371600" indent="0">
              <a:buNone/>
              <a:defRPr sz="1600"/>
            </a:lvl4pPr>
          </a:lstStyle>
          <a:p>
            <a:pPr lvl="0"/>
            <a:r>
              <a:rPr lang="en-US" dirty="0"/>
              <a:t>Title</a:t>
            </a:r>
          </a:p>
        </p:txBody>
      </p:sp>
      <p:sp>
        <p:nvSpPr>
          <p:cNvPr id="51" name="Text Placeholder 8"/>
          <p:cNvSpPr>
            <a:spLocks noGrp="1"/>
          </p:cNvSpPr>
          <p:nvPr>
            <p:ph type="body" sz="quarter" idx="38" hasCustomPrompt="1"/>
          </p:nvPr>
        </p:nvSpPr>
        <p:spPr>
          <a:xfrm>
            <a:off x="9242140" y="5845330"/>
            <a:ext cx="2417233" cy="265257"/>
          </a:xfrm>
        </p:spPr>
        <p:txBody>
          <a:bodyPr lIns="0" tIns="0" rIns="0" bIns="0"/>
          <a:lstStyle>
            <a:lvl1pPr marL="0" indent="0">
              <a:buNone/>
              <a:defRPr sz="1400" baseline="0">
                <a:solidFill>
                  <a:schemeClr val="tx2">
                    <a:lumMod val="75000"/>
                  </a:schemeClr>
                </a:solidFill>
                <a:latin typeface="Segoe UI Semibold" panose="020B0702040204020203" pitchFamily="34" charset="0"/>
              </a:defRPr>
            </a:lvl1pPr>
            <a:lvl2pPr marL="631825" indent="0">
              <a:buNone/>
              <a:defRPr sz="1600"/>
            </a:lvl2pPr>
            <a:lvl3pPr marL="854075" indent="0">
              <a:buNone/>
              <a:defRPr sz="1600"/>
            </a:lvl3pPr>
            <a:lvl4pPr marL="1371600" indent="0">
              <a:buNone/>
              <a:defRPr sz="1600"/>
            </a:lvl4pPr>
          </a:lstStyle>
          <a:p>
            <a:pPr lvl="0"/>
            <a:r>
              <a:rPr lang="en-US" dirty="0"/>
              <a:t>Name</a:t>
            </a:r>
          </a:p>
        </p:txBody>
      </p:sp>
      <p:sp>
        <p:nvSpPr>
          <p:cNvPr id="52" name="Text Placeholder 8"/>
          <p:cNvSpPr>
            <a:spLocks noGrp="1"/>
          </p:cNvSpPr>
          <p:nvPr>
            <p:ph type="body" sz="quarter" idx="39" hasCustomPrompt="1"/>
          </p:nvPr>
        </p:nvSpPr>
        <p:spPr>
          <a:xfrm>
            <a:off x="9241258" y="6127729"/>
            <a:ext cx="2417233" cy="265257"/>
          </a:xfrm>
        </p:spPr>
        <p:txBody>
          <a:bodyPr lIns="0" tIns="0" rIns="0" bIns="0"/>
          <a:lstStyle>
            <a:lvl1pPr marL="0" indent="0">
              <a:buNone/>
              <a:defRPr sz="1200" baseline="0">
                <a:solidFill>
                  <a:schemeClr val="tx2">
                    <a:lumMod val="75000"/>
                  </a:schemeClr>
                </a:solidFill>
              </a:defRPr>
            </a:lvl1pPr>
            <a:lvl2pPr marL="631825" indent="0">
              <a:buNone/>
              <a:defRPr sz="1600"/>
            </a:lvl2pPr>
            <a:lvl3pPr marL="854075" indent="0">
              <a:buNone/>
              <a:defRPr sz="1600"/>
            </a:lvl3pPr>
            <a:lvl4pPr marL="1371600" indent="0">
              <a:buNone/>
              <a:defRPr sz="1600"/>
            </a:lvl4pPr>
          </a:lstStyle>
          <a:p>
            <a:pPr lvl="0"/>
            <a:r>
              <a:rPr lang="en-US" dirty="0"/>
              <a:t>Title</a:t>
            </a:r>
          </a:p>
        </p:txBody>
      </p:sp>
    </p:spTree>
    <p:extLst>
      <p:ext uri="{BB962C8B-B14F-4D97-AF65-F5344CB8AC3E}">
        <p14:creationId xmlns:p14="http://schemas.microsoft.com/office/powerpoint/2010/main" val="191767743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 no photo">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058400" cy="1143000"/>
          </a:xfrm>
        </p:spPr>
        <p:txBody>
          <a:bodyPr/>
          <a:lstStyle>
            <a:lvl1pPr marL="233363" indent="0">
              <a:defRPr/>
            </a:lvl1pPr>
          </a:lstStyle>
          <a:p>
            <a:r>
              <a:rPr lang="en-US"/>
              <a:t>Click to edit Master title style</a:t>
            </a:r>
            <a:endParaRPr lang="en-US" dirty="0"/>
          </a:p>
        </p:txBody>
      </p:sp>
      <p:sp>
        <p:nvSpPr>
          <p:cNvPr id="4" name="Content Placeholder 3"/>
          <p:cNvSpPr>
            <a:spLocks noGrp="1"/>
          </p:cNvSpPr>
          <p:nvPr>
            <p:ph sz="quarter" idx="10"/>
          </p:nvPr>
        </p:nvSpPr>
        <p:spPr>
          <a:xfrm>
            <a:off x="609731" y="1600155"/>
            <a:ext cx="10058270" cy="403587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9900354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 no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9143999" cy="1143000"/>
          </a:xfrm>
        </p:spPr>
        <p:txBody>
          <a:bodyPr/>
          <a:lstStyle>
            <a:lvl1pPr marL="233363" indent="0">
              <a:defRPr/>
            </a:lvl1pPr>
          </a:lstStyle>
          <a:p>
            <a:r>
              <a:rPr lang="en-US"/>
              <a:t>Click to edit Master title style</a:t>
            </a:r>
            <a:endParaRPr lang="en-US" dirty="0"/>
          </a:p>
        </p:txBody>
      </p:sp>
      <p:sp>
        <p:nvSpPr>
          <p:cNvPr id="4" name="Content Placeholder 3"/>
          <p:cNvSpPr>
            <a:spLocks noGrp="1"/>
          </p:cNvSpPr>
          <p:nvPr>
            <p:ph sz="quarter" idx="10"/>
          </p:nvPr>
        </p:nvSpPr>
        <p:spPr>
          <a:xfrm>
            <a:off x="609731" y="1600155"/>
            <a:ext cx="9143869" cy="4572045"/>
          </a:xfrm>
        </p:spPr>
        <p:txBody>
          <a:bodyPr/>
          <a:lstStyle>
            <a:lvl1pPr>
              <a:buClr>
                <a:schemeClr val="accent3"/>
              </a:buClr>
              <a:defRPr/>
            </a:lvl1pPr>
            <a:lvl2pPr>
              <a:buClr>
                <a:schemeClr val="accent3"/>
              </a:buCl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689410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 large tex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058400" cy="1143000"/>
          </a:xfrm>
        </p:spPr>
        <p:txBody>
          <a:bodyPr/>
          <a:lstStyle>
            <a:lvl1pPr marL="0" indent="0">
              <a:defRPr/>
            </a:lvl1pPr>
          </a:lstStyle>
          <a:p>
            <a:r>
              <a:rPr lang="en-US"/>
              <a:t>Click to edit Master title style</a:t>
            </a:r>
            <a:endParaRPr lang="en-US" dirty="0"/>
          </a:p>
        </p:txBody>
      </p:sp>
      <p:sp>
        <p:nvSpPr>
          <p:cNvPr id="4" name="Content Placeholder 3"/>
          <p:cNvSpPr>
            <a:spLocks noGrp="1"/>
          </p:cNvSpPr>
          <p:nvPr>
            <p:ph sz="quarter" idx="10"/>
          </p:nvPr>
        </p:nvSpPr>
        <p:spPr>
          <a:xfrm>
            <a:off x="609731" y="1600155"/>
            <a:ext cx="10058270" cy="4035875"/>
          </a:xfrm>
        </p:spPr>
        <p:txBody>
          <a:bodyPr/>
          <a:lstStyle>
            <a:lvl1pPr marL="0" marR="0" indent="0" algn="l" defTabSz="914400" rtl="0" eaLnBrk="1" fontAlgn="base" latinLnBrk="0" hangingPunct="1">
              <a:lnSpc>
                <a:spcPct val="100000"/>
              </a:lnSpc>
              <a:spcBef>
                <a:spcPts val="1800"/>
              </a:spcBef>
              <a:spcAft>
                <a:spcPct val="0"/>
              </a:spcAft>
              <a:buClr>
                <a:srgbClr val="92D050"/>
              </a:buClr>
              <a:buSzTx/>
              <a:buFontTx/>
              <a:buNone/>
              <a:tabLst/>
              <a:defRPr sz="3000"/>
            </a:lvl1pPr>
            <a:lvl2pPr marL="631825" indent="0">
              <a:buFontTx/>
              <a:buNone/>
              <a:defRPr/>
            </a:lvl2pPr>
          </a:lstStyle>
          <a:p>
            <a:pPr lvl="0"/>
            <a:r>
              <a:rPr lang="en-US"/>
              <a:t>Click to edit Master text styles</a:t>
            </a:r>
          </a:p>
        </p:txBody>
      </p:sp>
    </p:spTree>
    <p:extLst>
      <p:ext uri="{BB962C8B-B14F-4D97-AF65-F5344CB8AC3E}">
        <p14:creationId xmlns:p14="http://schemas.microsoft.com/office/powerpoint/2010/main" val="19817869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 s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738" y="1600155"/>
            <a:ext cx="5472092" cy="4035875"/>
          </a:xfrm>
        </p:spPr>
        <p:txBody>
          <a:bodyPr/>
          <a:lstStyle/>
          <a:p>
            <a:pPr lvl="0"/>
            <a:r>
              <a:rPr lang="en-US"/>
              <a:t>Click to edit Master text styles</a:t>
            </a:r>
          </a:p>
          <a:p>
            <a:pPr lvl="1"/>
            <a:r>
              <a:rPr lang="en-US"/>
              <a:t>Second level</a:t>
            </a:r>
          </a:p>
        </p:txBody>
      </p:sp>
      <p:sp>
        <p:nvSpPr>
          <p:cNvPr id="6" name="Picture Placeholder 5"/>
          <p:cNvSpPr>
            <a:spLocks noGrp="1"/>
          </p:cNvSpPr>
          <p:nvPr>
            <p:ph type="pic" sz="quarter" idx="11"/>
          </p:nvPr>
        </p:nvSpPr>
        <p:spPr>
          <a:xfrm>
            <a:off x="6364825" y="1604963"/>
            <a:ext cx="5827183" cy="4572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71549010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 photo  background">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6858000"/>
          </a:xfrm>
          <a:solidFill>
            <a:schemeClr val="bg1">
              <a:lumMod val="85000"/>
            </a:schemeClr>
          </a:solidFill>
        </p:spPr>
        <p:txBody>
          <a:bodyPr/>
          <a:lstStyle/>
          <a:p>
            <a:r>
              <a:rPr lang="en-US"/>
              <a:t>Click icon to add picture</a:t>
            </a:r>
            <a:endParaRPr lang="en-US" dirty="0"/>
          </a:p>
        </p:txBody>
      </p:sp>
      <p:sp>
        <p:nvSpPr>
          <p:cNvPr id="3" name="Content Placeholder 2"/>
          <p:cNvSpPr>
            <a:spLocks noGrp="1"/>
          </p:cNvSpPr>
          <p:nvPr>
            <p:ph idx="1"/>
          </p:nvPr>
        </p:nvSpPr>
        <p:spPr>
          <a:xfrm>
            <a:off x="0" y="1600205"/>
            <a:ext cx="5181600" cy="4571999"/>
          </a:xfrm>
          <a:solidFill>
            <a:schemeClr val="bg1">
              <a:alpha val="80000"/>
            </a:schemeClr>
          </a:solidFill>
        </p:spPr>
        <p:txBody>
          <a:bodyPr tIns="182880"/>
          <a:lstStyle>
            <a:lvl1pPr marL="341313" indent="-171450">
              <a:buClr>
                <a:schemeClr val="accent3"/>
              </a:buClr>
              <a:defRPr sz="1600">
                <a:solidFill>
                  <a:schemeClr val="tx1"/>
                </a:solidFill>
              </a:defRPr>
            </a:lvl1pPr>
            <a:lvl2pPr marL="573088" indent="-231775">
              <a:buClr>
                <a:schemeClr val="accent3"/>
              </a:buClr>
              <a:defRPr sz="14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15732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 photo background 2">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6858000"/>
          </a:xfrm>
          <a:solidFill>
            <a:schemeClr val="bg1">
              <a:lumMod val="85000"/>
            </a:schemeClr>
          </a:solidFill>
        </p:spPr>
        <p:txBody>
          <a:bodyPr/>
          <a:lstStyle/>
          <a:p>
            <a:r>
              <a:rPr lang="en-US"/>
              <a:t>Click icon to add picture</a:t>
            </a:r>
            <a:endParaRPr lang="en-US" dirty="0"/>
          </a:p>
        </p:txBody>
      </p:sp>
      <p:sp>
        <p:nvSpPr>
          <p:cNvPr id="3" name="Content Placeholder 2"/>
          <p:cNvSpPr>
            <a:spLocks noGrp="1"/>
          </p:cNvSpPr>
          <p:nvPr>
            <p:ph idx="1"/>
          </p:nvPr>
        </p:nvSpPr>
        <p:spPr>
          <a:xfrm>
            <a:off x="0" y="1600203"/>
            <a:ext cx="5181600" cy="4571999"/>
          </a:xfrm>
          <a:solidFill>
            <a:schemeClr val="bg1">
              <a:alpha val="80000"/>
            </a:schemeClr>
          </a:solidFill>
        </p:spPr>
        <p:txBody>
          <a:bodyPr tIns="182880"/>
          <a:lstStyle>
            <a:lvl1pPr marL="341313" indent="-171450">
              <a:buClr>
                <a:schemeClr val="accent3"/>
              </a:buClr>
              <a:defRPr sz="1600" baseline="0">
                <a:solidFill>
                  <a:schemeClr val="tx1"/>
                </a:solidFill>
              </a:defRPr>
            </a:lvl1pPr>
            <a:lvl2pPr marL="573088" indent="-231775">
              <a:buClr>
                <a:schemeClr val="accent3"/>
              </a:buClr>
              <a:defRPr sz="14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6142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ext divider slid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32519" y="557953"/>
            <a:ext cx="6425956" cy="3273584"/>
          </a:xfrm>
          <a:prstGeom prst="rect">
            <a:avLst/>
          </a:prstGeom>
        </p:spPr>
        <p:txBody>
          <a:bodyPr anchor="b"/>
          <a:lstStyle>
            <a:lvl1pPr marL="0" indent="0">
              <a:defRPr sz="4000" baseline="0">
                <a:solidFill>
                  <a:schemeClr val="bg1">
                    <a:lumMod val="95000"/>
                  </a:schemeClr>
                </a:solidFill>
              </a:defRPr>
            </a:lvl1pPr>
          </a:lstStyle>
          <a:p>
            <a:r>
              <a:rPr kumimoji="0" lang="en-US" dirty="0"/>
              <a:t>Text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5470" y="4054577"/>
            <a:ext cx="3393256" cy="1818899"/>
          </a:xfrm>
          <a:prstGeom prst="rect">
            <a:avLst/>
          </a:prstGeom>
        </p:spPr>
      </p:pic>
    </p:spTree>
    <p:extLst>
      <p:ext uri="{BB962C8B-B14F-4D97-AF65-F5344CB8AC3E}">
        <p14:creationId xmlns:p14="http://schemas.microsoft.com/office/powerpoint/2010/main" val="129155017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ivider slide - photo backgroun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p>
            <a:r>
              <a:rPr lang="en-US"/>
              <a:t>Click icon to add picture</a:t>
            </a:r>
          </a:p>
        </p:txBody>
      </p:sp>
      <p:sp>
        <p:nvSpPr>
          <p:cNvPr id="2" name="Title 1"/>
          <p:cNvSpPr>
            <a:spLocks noGrp="1"/>
          </p:cNvSpPr>
          <p:nvPr>
            <p:ph type="title"/>
          </p:nvPr>
        </p:nvSpPr>
        <p:spPr>
          <a:xfrm>
            <a:off x="508000" y="5943600"/>
            <a:ext cx="9550400" cy="566738"/>
          </a:xfrm>
        </p:spPr>
        <p:txBody>
          <a:bodyPr anchor="b">
            <a:noAutofit/>
          </a:bodyPr>
          <a:lstStyle>
            <a:lvl1pPr marL="0" indent="0" algn="l">
              <a:defRPr sz="3000" b="0"/>
            </a:lvl1pPr>
          </a:lstStyle>
          <a:p>
            <a:r>
              <a:rPr lang="en-US"/>
              <a:t>Click to edit Master title style</a:t>
            </a:r>
            <a:endParaRPr lang="en-US" dirty="0"/>
          </a:p>
        </p:txBody>
      </p:sp>
    </p:spTree>
    <p:extLst>
      <p:ext uri="{BB962C8B-B14F-4D97-AF65-F5344CB8AC3E}">
        <p14:creationId xmlns:p14="http://schemas.microsoft.com/office/powerpoint/2010/main" val="47504186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0876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Pull-out quote/fact - photo background">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6858000"/>
          </a:xfrm>
          <a:solidFill>
            <a:schemeClr val="bg1">
              <a:lumMod val="85000"/>
            </a:schemeClr>
          </a:solidFill>
        </p:spPr>
        <p:txBody>
          <a:bodyPr/>
          <a:lstStyle/>
          <a:p>
            <a:r>
              <a:rPr lang="en-US"/>
              <a:t>Click icon to add picture</a:t>
            </a:r>
            <a:endParaRPr lang="en-US" dirty="0"/>
          </a:p>
        </p:txBody>
      </p:sp>
      <p:sp>
        <p:nvSpPr>
          <p:cNvPr id="3" name="Content Placeholder 2"/>
          <p:cNvSpPr>
            <a:spLocks noGrp="1"/>
          </p:cNvSpPr>
          <p:nvPr>
            <p:ph idx="1"/>
          </p:nvPr>
        </p:nvSpPr>
        <p:spPr>
          <a:xfrm>
            <a:off x="0" y="5273749"/>
            <a:ext cx="12192000" cy="903770"/>
          </a:xfrm>
          <a:solidFill>
            <a:schemeClr val="bg1">
              <a:alpha val="80000"/>
            </a:schemeClr>
          </a:solidFill>
        </p:spPr>
        <p:txBody>
          <a:bodyPr tIns="0" anchor="ctr"/>
          <a:lstStyle>
            <a:lvl1pPr marL="457200" indent="-287338" algn="ctr">
              <a:buClr>
                <a:schemeClr val="tx1">
                  <a:lumMod val="50000"/>
                  <a:lumOff val="50000"/>
                </a:schemeClr>
              </a:buClr>
              <a:buNone/>
              <a:defRPr sz="3200" b="0" baseline="0">
                <a:solidFill>
                  <a:schemeClr val="accent5">
                    <a:lumMod val="75000"/>
                  </a:schemeClr>
                </a:solidFill>
                <a:latin typeface="Segoe UI Light" panose="020B0502040204020203" pitchFamily="34" charset="0"/>
                <a:cs typeface="Segoe UI Light" panose="020B0502040204020203" pitchFamily="34" charset="0"/>
              </a:defRPr>
            </a:lvl1pPr>
            <a:lvl2pPr marL="742950" indent="-285750">
              <a:buClr>
                <a:schemeClr val="tx1">
                  <a:lumMod val="50000"/>
                  <a:lumOff val="50000"/>
                </a:schemeClr>
              </a:buClr>
              <a:defRPr sz="1800">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3178326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Project Slide - no logo (grey)">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5954230"/>
          </a:xfrm>
          <a:solidFill>
            <a:schemeClr val="bg1">
              <a:lumMod val="85000"/>
            </a:schemeClr>
          </a:solidFill>
        </p:spPr>
        <p:txBody>
          <a:bodyPr/>
          <a:lstStyle/>
          <a:p>
            <a:r>
              <a:rPr lang="en-US"/>
              <a:t>Click icon to add picture</a:t>
            </a:r>
            <a:endParaRPr lang="en-US" dirty="0"/>
          </a:p>
        </p:txBody>
      </p:sp>
      <p:sp>
        <p:nvSpPr>
          <p:cNvPr id="3" name="Content Placeholder 2"/>
          <p:cNvSpPr>
            <a:spLocks noGrp="1"/>
          </p:cNvSpPr>
          <p:nvPr>
            <p:ph idx="1" hasCustomPrompt="1"/>
          </p:nvPr>
        </p:nvSpPr>
        <p:spPr>
          <a:xfrm>
            <a:off x="0" y="5954230"/>
            <a:ext cx="12192000" cy="903770"/>
          </a:xfrm>
          <a:solidFill>
            <a:schemeClr val="tx1">
              <a:lumMod val="65000"/>
              <a:lumOff val="35000"/>
            </a:schemeClr>
          </a:solidFill>
        </p:spPr>
        <p:txBody>
          <a:bodyPr tIns="0" anchor="ctr"/>
          <a:lstStyle>
            <a:lvl1pPr marL="174625" indent="-4763" algn="l">
              <a:buClr>
                <a:schemeClr val="tx1">
                  <a:lumMod val="50000"/>
                  <a:lumOff val="50000"/>
                </a:schemeClr>
              </a:buClr>
              <a:buNone/>
              <a:defRPr sz="1600" b="0" baseline="0">
                <a:solidFill>
                  <a:schemeClr val="bg1"/>
                </a:solidFill>
                <a:latin typeface="Segoe UI Semibold" panose="020B0702040204020203" pitchFamily="34" charset="0"/>
              </a:defRPr>
            </a:lvl1pPr>
            <a:lvl2pPr marL="742950" indent="-285750">
              <a:buClr>
                <a:schemeClr val="tx1">
                  <a:lumMod val="50000"/>
                  <a:lumOff val="50000"/>
                </a:schemeClr>
              </a:buClr>
              <a:defRPr sz="1800">
                <a:solidFill>
                  <a:schemeClr val="bg1"/>
                </a:solidFill>
              </a:defRPr>
            </a:lvl2pPr>
          </a:lstStyle>
          <a:p>
            <a:pPr lvl="0"/>
            <a:br>
              <a:rPr lang="en-US" dirty="0"/>
            </a:br>
            <a:endParaRPr lang="en-US" dirty="0"/>
          </a:p>
        </p:txBody>
      </p:sp>
      <p:sp>
        <p:nvSpPr>
          <p:cNvPr id="5" name="Text Placeholder 4"/>
          <p:cNvSpPr>
            <a:spLocks noGrp="1"/>
          </p:cNvSpPr>
          <p:nvPr>
            <p:ph type="body" sz="quarter" idx="11" hasCustomPrompt="1"/>
          </p:nvPr>
        </p:nvSpPr>
        <p:spPr>
          <a:xfrm>
            <a:off x="609452" y="6084918"/>
            <a:ext cx="10984033" cy="274321"/>
          </a:xfrm>
        </p:spPr>
        <p:txBody>
          <a:bodyPr/>
          <a:lstStyle>
            <a:lvl1pPr marL="0" indent="0">
              <a:buNone/>
              <a:defRPr sz="1800" baseline="0">
                <a:solidFill>
                  <a:schemeClr val="bg1"/>
                </a:solidFill>
                <a:latin typeface="Segoe UI Semibold" panose="020B0702040204020203" pitchFamily="34" charset="0"/>
                <a:cs typeface="Segoe UI Semilight" panose="020B0402040204020203" pitchFamily="34" charset="0"/>
              </a:defRPr>
            </a:lvl1pPr>
            <a:lvl2pPr marL="115888" indent="0">
              <a:spcBef>
                <a:spcPts val="0"/>
              </a:spcBef>
              <a:buNone/>
              <a:defRPr sz="1600" baseline="0">
                <a:solidFill>
                  <a:schemeClr val="bg1"/>
                </a:solidFill>
                <a:latin typeface="Segoe UI Semilight" panose="020B0402040204020203" pitchFamily="34" charset="0"/>
                <a:cs typeface="Segoe UI Semilight" panose="020B0402040204020203"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Name</a:t>
            </a:r>
          </a:p>
        </p:txBody>
      </p:sp>
      <p:sp>
        <p:nvSpPr>
          <p:cNvPr id="7" name="Text Placeholder 6"/>
          <p:cNvSpPr>
            <a:spLocks noGrp="1"/>
          </p:cNvSpPr>
          <p:nvPr>
            <p:ph type="body" sz="quarter" idx="12" hasCustomPrompt="1"/>
          </p:nvPr>
        </p:nvSpPr>
        <p:spPr>
          <a:xfrm>
            <a:off x="610369" y="6422976"/>
            <a:ext cx="10983116" cy="268772"/>
          </a:xfrm>
        </p:spPr>
        <p:txBody>
          <a:bodyPr/>
          <a:lstStyle>
            <a:lvl1pPr marL="0" indent="0">
              <a:buNone/>
              <a:defRPr sz="1600">
                <a:solidFill>
                  <a:schemeClr val="bg1"/>
                </a:solidFill>
                <a:latin typeface="Segoe UI Semilight" panose="020B0402040204020203" pitchFamily="34" charset="0"/>
                <a:cs typeface="Segoe UI Semilight" panose="020B0402040204020203" pitchFamily="34" charset="0"/>
              </a:defRPr>
            </a:lvl1pPr>
          </a:lstStyle>
          <a:p>
            <a:pPr lvl="0"/>
            <a:r>
              <a:rPr lang="en-US" dirty="0"/>
              <a:t>Location | Client</a:t>
            </a:r>
          </a:p>
        </p:txBody>
      </p:sp>
    </p:spTree>
    <p:extLst>
      <p:ext uri="{BB962C8B-B14F-4D97-AF65-F5344CB8AC3E}">
        <p14:creationId xmlns:p14="http://schemas.microsoft.com/office/powerpoint/2010/main" val="186286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Project Slide - no logo (whit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5954230"/>
          </a:xfrm>
          <a:solidFill>
            <a:schemeClr val="bg1">
              <a:lumMod val="85000"/>
            </a:schemeClr>
          </a:solidFill>
        </p:spPr>
        <p:txBody>
          <a:bodyPr/>
          <a:lstStyle/>
          <a:p>
            <a:r>
              <a:rPr lang="en-US"/>
              <a:t>Click icon to add picture</a:t>
            </a:r>
            <a:endParaRPr lang="en-US" dirty="0"/>
          </a:p>
        </p:txBody>
      </p:sp>
      <p:sp>
        <p:nvSpPr>
          <p:cNvPr id="3" name="Content Placeholder 2"/>
          <p:cNvSpPr>
            <a:spLocks noGrp="1"/>
          </p:cNvSpPr>
          <p:nvPr>
            <p:ph idx="1" hasCustomPrompt="1"/>
          </p:nvPr>
        </p:nvSpPr>
        <p:spPr>
          <a:xfrm>
            <a:off x="0" y="5954230"/>
            <a:ext cx="12192000" cy="903770"/>
          </a:xfrm>
          <a:solidFill>
            <a:schemeClr val="bg1"/>
          </a:solidFill>
        </p:spPr>
        <p:txBody>
          <a:bodyPr tIns="0" anchor="ctr"/>
          <a:lstStyle>
            <a:lvl1pPr marL="174625" indent="-4763" algn="l">
              <a:buClr>
                <a:schemeClr val="tx1">
                  <a:lumMod val="50000"/>
                  <a:lumOff val="50000"/>
                </a:schemeClr>
              </a:buClr>
              <a:buNone/>
              <a:defRPr sz="1600" b="0" baseline="0">
                <a:solidFill>
                  <a:schemeClr val="bg1"/>
                </a:solidFill>
                <a:latin typeface="Segoe UI Semibold" panose="020B0702040204020203" pitchFamily="34" charset="0"/>
              </a:defRPr>
            </a:lvl1pPr>
            <a:lvl2pPr marL="742950" indent="-285750">
              <a:buClr>
                <a:schemeClr val="tx1">
                  <a:lumMod val="50000"/>
                  <a:lumOff val="50000"/>
                </a:schemeClr>
              </a:buClr>
              <a:defRPr sz="1800">
                <a:solidFill>
                  <a:schemeClr val="bg1"/>
                </a:solidFill>
              </a:defRPr>
            </a:lvl2pPr>
          </a:lstStyle>
          <a:p>
            <a:pPr lvl="0"/>
            <a:br>
              <a:rPr lang="en-US" dirty="0"/>
            </a:br>
            <a:endParaRPr lang="en-US" dirty="0"/>
          </a:p>
        </p:txBody>
      </p:sp>
      <p:sp>
        <p:nvSpPr>
          <p:cNvPr id="5" name="Text Placeholder 4"/>
          <p:cNvSpPr>
            <a:spLocks noGrp="1"/>
          </p:cNvSpPr>
          <p:nvPr>
            <p:ph type="body" sz="quarter" idx="11" hasCustomPrompt="1"/>
          </p:nvPr>
        </p:nvSpPr>
        <p:spPr>
          <a:xfrm>
            <a:off x="609452" y="6084918"/>
            <a:ext cx="10984033" cy="274321"/>
          </a:xfrm>
        </p:spPr>
        <p:txBody>
          <a:bodyPr/>
          <a:lstStyle>
            <a:lvl1pPr marL="0" indent="0">
              <a:buNone/>
              <a:defRPr sz="1800" baseline="0">
                <a:solidFill>
                  <a:schemeClr val="tx1">
                    <a:lumMod val="65000"/>
                    <a:lumOff val="35000"/>
                  </a:schemeClr>
                </a:solidFill>
                <a:latin typeface="Segoe UI Semibold" panose="020B0702040204020203" pitchFamily="34" charset="0"/>
                <a:cs typeface="Segoe UI Semilight" panose="020B0402040204020203" pitchFamily="34" charset="0"/>
              </a:defRPr>
            </a:lvl1pPr>
            <a:lvl2pPr marL="115888" indent="0">
              <a:spcBef>
                <a:spcPts val="0"/>
              </a:spcBef>
              <a:buNone/>
              <a:defRPr sz="1600" baseline="0">
                <a:solidFill>
                  <a:schemeClr val="bg1"/>
                </a:solidFill>
                <a:latin typeface="Segoe UI Semilight" panose="020B0402040204020203" pitchFamily="34" charset="0"/>
                <a:cs typeface="Segoe UI Semilight" panose="020B0402040204020203"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Name</a:t>
            </a:r>
          </a:p>
        </p:txBody>
      </p:sp>
      <p:sp>
        <p:nvSpPr>
          <p:cNvPr id="7" name="Text Placeholder 6"/>
          <p:cNvSpPr>
            <a:spLocks noGrp="1"/>
          </p:cNvSpPr>
          <p:nvPr>
            <p:ph type="body" sz="quarter" idx="12" hasCustomPrompt="1"/>
          </p:nvPr>
        </p:nvSpPr>
        <p:spPr>
          <a:xfrm>
            <a:off x="610369" y="6422976"/>
            <a:ext cx="10983116" cy="268772"/>
          </a:xfrm>
        </p:spPr>
        <p:txBody>
          <a:bodyPr/>
          <a:lstStyle>
            <a:lvl1pPr marL="0" indent="0">
              <a:buNone/>
              <a:defRPr sz="1600">
                <a:solidFill>
                  <a:schemeClr val="tx1">
                    <a:lumMod val="65000"/>
                    <a:lumOff val="35000"/>
                  </a:schemeClr>
                </a:solidFill>
                <a:latin typeface="Segoe UI Semilight" panose="020B0402040204020203" pitchFamily="34" charset="0"/>
                <a:cs typeface="Segoe UI Semilight" panose="020B0402040204020203" pitchFamily="34" charset="0"/>
              </a:defRPr>
            </a:lvl1pPr>
          </a:lstStyle>
          <a:p>
            <a:pPr lvl="0"/>
            <a:r>
              <a:rPr lang="en-US" dirty="0"/>
              <a:t>Location | Client</a:t>
            </a:r>
          </a:p>
        </p:txBody>
      </p:sp>
    </p:spTree>
    <p:extLst>
      <p:ext uri="{BB962C8B-B14F-4D97-AF65-F5344CB8AC3E}">
        <p14:creationId xmlns:p14="http://schemas.microsoft.com/office/powerpoint/2010/main" val="1792122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Project Slide - with logo (grey)">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5954230"/>
          </a:xfrm>
          <a:solidFill>
            <a:schemeClr val="bg1">
              <a:lumMod val="85000"/>
            </a:schemeClr>
          </a:solidFill>
        </p:spPr>
        <p:txBody>
          <a:bodyPr/>
          <a:lstStyle/>
          <a:p>
            <a:r>
              <a:rPr lang="en-US"/>
              <a:t>Click icon to add picture</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5755"/>
            <a:ext cx="12192000" cy="902208"/>
          </a:xfrm>
          <a:prstGeom prst="rect">
            <a:avLst/>
          </a:prstGeom>
        </p:spPr>
      </p:pic>
      <p:sp>
        <p:nvSpPr>
          <p:cNvPr id="10" name="Text Placeholder 4"/>
          <p:cNvSpPr>
            <a:spLocks noGrp="1"/>
          </p:cNvSpPr>
          <p:nvPr>
            <p:ph type="body" sz="quarter" idx="11" hasCustomPrompt="1"/>
          </p:nvPr>
        </p:nvSpPr>
        <p:spPr>
          <a:xfrm>
            <a:off x="1262339" y="6068292"/>
            <a:ext cx="9875676" cy="274321"/>
          </a:xfrm>
        </p:spPr>
        <p:txBody>
          <a:bodyPr/>
          <a:lstStyle>
            <a:lvl1pPr marL="0" indent="0">
              <a:buNone/>
              <a:defRPr sz="1800" baseline="0">
                <a:solidFill>
                  <a:schemeClr val="bg1"/>
                </a:solidFill>
                <a:latin typeface="Segoe UI Semibold" panose="020B0702040204020203" pitchFamily="34" charset="0"/>
                <a:cs typeface="Segoe UI Semilight" panose="020B0402040204020203" pitchFamily="34" charset="0"/>
              </a:defRPr>
            </a:lvl1pPr>
            <a:lvl2pPr marL="115888" indent="0">
              <a:spcBef>
                <a:spcPts val="0"/>
              </a:spcBef>
              <a:buNone/>
              <a:defRPr sz="1600" baseline="0">
                <a:solidFill>
                  <a:schemeClr val="bg1"/>
                </a:solidFill>
                <a:latin typeface="Segoe UI Semilight" panose="020B0402040204020203" pitchFamily="34" charset="0"/>
                <a:cs typeface="Segoe UI Semilight" panose="020B0402040204020203"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Name</a:t>
            </a:r>
          </a:p>
        </p:txBody>
      </p:sp>
      <p:sp>
        <p:nvSpPr>
          <p:cNvPr id="12" name="Text Placeholder 6"/>
          <p:cNvSpPr>
            <a:spLocks noGrp="1"/>
          </p:cNvSpPr>
          <p:nvPr>
            <p:ph type="body" sz="quarter" idx="12" hasCustomPrompt="1"/>
          </p:nvPr>
        </p:nvSpPr>
        <p:spPr>
          <a:xfrm>
            <a:off x="1263256" y="6406350"/>
            <a:ext cx="9874759" cy="268772"/>
          </a:xfrm>
        </p:spPr>
        <p:txBody>
          <a:bodyPr/>
          <a:lstStyle>
            <a:lvl1pPr marL="0" indent="0">
              <a:buNone/>
              <a:defRPr sz="1600">
                <a:solidFill>
                  <a:schemeClr val="bg1"/>
                </a:solidFill>
                <a:latin typeface="Segoe UI Semilight" panose="020B0402040204020203" pitchFamily="34" charset="0"/>
                <a:cs typeface="Segoe UI Semilight" panose="020B0402040204020203" pitchFamily="34" charset="0"/>
              </a:defRPr>
            </a:lvl1pPr>
          </a:lstStyle>
          <a:p>
            <a:pPr lvl="0"/>
            <a:r>
              <a:rPr lang="en-US" dirty="0"/>
              <a:t>Location | Client</a:t>
            </a:r>
          </a:p>
        </p:txBody>
      </p:sp>
    </p:spTree>
    <p:extLst>
      <p:ext uri="{BB962C8B-B14F-4D97-AF65-F5344CB8AC3E}">
        <p14:creationId xmlns:p14="http://schemas.microsoft.com/office/powerpoint/2010/main" val="286358377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Project Slide - with logo (whit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5954230"/>
          </a:xfrm>
          <a:solidFill>
            <a:schemeClr val="bg1">
              <a:lumMod val="85000"/>
            </a:schemeClr>
          </a:solidFill>
        </p:spPr>
        <p:txBody>
          <a:bodyPr/>
          <a:lstStyle/>
          <a:p>
            <a:r>
              <a:rPr lang="en-US"/>
              <a:t>Click icon to add picture</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5755"/>
            <a:ext cx="12192000" cy="902208"/>
          </a:xfrm>
          <a:prstGeom prst="rect">
            <a:avLst/>
          </a:prstGeom>
        </p:spPr>
      </p:pic>
      <p:sp>
        <p:nvSpPr>
          <p:cNvPr id="10" name="Text Placeholder 4"/>
          <p:cNvSpPr>
            <a:spLocks noGrp="1"/>
          </p:cNvSpPr>
          <p:nvPr>
            <p:ph type="body" sz="quarter" idx="11" hasCustomPrompt="1"/>
          </p:nvPr>
        </p:nvSpPr>
        <p:spPr>
          <a:xfrm>
            <a:off x="1252814" y="6068292"/>
            <a:ext cx="9875676" cy="274321"/>
          </a:xfrm>
        </p:spPr>
        <p:txBody>
          <a:bodyPr/>
          <a:lstStyle>
            <a:lvl1pPr marL="0" indent="0">
              <a:buNone/>
              <a:defRPr sz="1800" baseline="0">
                <a:solidFill>
                  <a:schemeClr val="tx1">
                    <a:lumMod val="65000"/>
                    <a:lumOff val="35000"/>
                  </a:schemeClr>
                </a:solidFill>
                <a:latin typeface="Segoe UI Semibold" panose="020B0702040204020203" pitchFamily="34" charset="0"/>
                <a:cs typeface="Segoe UI Semilight" panose="020B0402040204020203" pitchFamily="34" charset="0"/>
              </a:defRPr>
            </a:lvl1pPr>
            <a:lvl2pPr marL="115888" indent="0">
              <a:spcBef>
                <a:spcPts val="0"/>
              </a:spcBef>
              <a:buNone/>
              <a:defRPr sz="1600" baseline="0">
                <a:solidFill>
                  <a:schemeClr val="bg1"/>
                </a:solidFill>
                <a:latin typeface="Segoe UI Semilight" panose="020B0402040204020203" pitchFamily="34" charset="0"/>
                <a:cs typeface="Segoe UI Semilight" panose="020B0402040204020203"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Name</a:t>
            </a:r>
          </a:p>
        </p:txBody>
      </p:sp>
      <p:sp>
        <p:nvSpPr>
          <p:cNvPr id="12" name="Text Placeholder 6"/>
          <p:cNvSpPr>
            <a:spLocks noGrp="1"/>
          </p:cNvSpPr>
          <p:nvPr>
            <p:ph type="body" sz="quarter" idx="12" hasCustomPrompt="1"/>
          </p:nvPr>
        </p:nvSpPr>
        <p:spPr>
          <a:xfrm>
            <a:off x="1253731" y="6406350"/>
            <a:ext cx="9874759" cy="268772"/>
          </a:xfrm>
        </p:spPr>
        <p:txBody>
          <a:bodyPr/>
          <a:lstStyle>
            <a:lvl1pPr marL="0" indent="0">
              <a:buNone/>
              <a:defRPr sz="1600">
                <a:solidFill>
                  <a:schemeClr val="tx1">
                    <a:lumMod val="65000"/>
                    <a:lumOff val="35000"/>
                  </a:schemeClr>
                </a:solidFill>
                <a:latin typeface="Segoe UI Semilight" panose="020B0402040204020203" pitchFamily="34" charset="0"/>
                <a:cs typeface="Segoe UI Semilight" panose="020B0402040204020203" pitchFamily="34" charset="0"/>
              </a:defRPr>
            </a:lvl1pPr>
          </a:lstStyle>
          <a:p>
            <a:pPr lvl="0"/>
            <a:r>
              <a:rPr lang="en-US" dirty="0"/>
              <a:t>Location | Client</a:t>
            </a:r>
          </a:p>
        </p:txBody>
      </p:sp>
    </p:spTree>
    <p:extLst>
      <p:ext uri="{BB962C8B-B14F-4D97-AF65-F5344CB8AC3E}">
        <p14:creationId xmlns:p14="http://schemas.microsoft.com/office/powerpoint/2010/main" val="141193141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Photo coll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6081184" cy="6858000"/>
          </a:xfrm>
          <a:solidFill>
            <a:schemeClr val="bg1">
              <a:lumMod val="85000"/>
            </a:schemeClr>
          </a:solidFill>
        </p:spPr>
        <p:txBody>
          <a:bodyPr/>
          <a:lstStyle/>
          <a:p>
            <a:r>
              <a:rPr lang="en-US"/>
              <a:t>Click icon to add picture</a:t>
            </a:r>
          </a:p>
        </p:txBody>
      </p:sp>
      <p:sp>
        <p:nvSpPr>
          <p:cNvPr id="6" name="Picture Placeholder 5"/>
          <p:cNvSpPr>
            <a:spLocks noGrp="1"/>
          </p:cNvSpPr>
          <p:nvPr>
            <p:ph type="pic" sz="quarter" idx="11"/>
          </p:nvPr>
        </p:nvSpPr>
        <p:spPr>
          <a:xfrm>
            <a:off x="6237768" y="0"/>
            <a:ext cx="5954232" cy="3423684"/>
          </a:xfrm>
          <a:solidFill>
            <a:schemeClr val="bg1">
              <a:lumMod val="85000"/>
            </a:schemeClr>
          </a:solidFill>
        </p:spPr>
        <p:txBody>
          <a:bodyPr/>
          <a:lstStyle/>
          <a:p>
            <a:r>
              <a:rPr lang="en-US"/>
              <a:t>Click icon to add picture</a:t>
            </a:r>
          </a:p>
        </p:txBody>
      </p:sp>
      <p:sp>
        <p:nvSpPr>
          <p:cNvPr id="10" name="Picture Placeholder 5"/>
          <p:cNvSpPr>
            <a:spLocks noGrp="1"/>
          </p:cNvSpPr>
          <p:nvPr>
            <p:ph type="pic" sz="quarter" idx="15"/>
          </p:nvPr>
        </p:nvSpPr>
        <p:spPr>
          <a:xfrm>
            <a:off x="6251952" y="3561908"/>
            <a:ext cx="5940049" cy="3296093"/>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43031824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Photo collag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6081184" cy="4338638"/>
          </a:xfrm>
          <a:solidFill>
            <a:schemeClr val="bg1">
              <a:lumMod val="85000"/>
            </a:schemeClr>
          </a:solidFill>
        </p:spPr>
        <p:txBody>
          <a:bodyPr/>
          <a:lstStyle/>
          <a:p>
            <a:r>
              <a:rPr lang="en-US"/>
              <a:t>Click icon to add picture</a:t>
            </a:r>
          </a:p>
        </p:txBody>
      </p:sp>
      <p:sp>
        <p:nvSpPr>
          <p:cNvPr id="6" name="Picture Placeholder 5"/>
          <p:cNvSpPr>
            <a:spLocks noGrp="1"/>
          </p:cNvSpPr>
          <p:nvPr>
            <p:ph type="pic" sz="quarter" idx="11"/>
          </p:nvPr>
        </p:nvSpPr>
        <p:spPr>
          <a:xfrm>
            <a:off x="6237768" y="1"/>
            <a:ext cx="5954232" cy="2519363"/>
          </a:xfrm>
          <a:solidFill>
            <a:schemeClr val="bg1">
              <a:lumMod val="85000"/>
            </a:schemeClr>
          </a:solidFill>
        </p:spPr>
        <p:txBody>
          <a:bodyPr/>
          <a:lstStyle/>
          <a:p>
            <a:r>
              <a:rPr lang="en-US"/>
              <a:t>Click icon to add picture</a:t>
            </a:r>
          </a:p>
        </p:txBody>
      </p:sp>
      <p:sp>
        <p:nvSpPr>
          <p:cNvPr id="7" name="Picture Placeholder 5"/>
          <p:cNvSpPr>
            <a:spLocks noGrp="1"/>
          </p:cNvSpPr>
          <p:nvPr>
            <p:ph type="pic" sz="quarter" idx="12"/>
          </p:nvPr>
        </p:nvSpPr>
        <p:spPr>
          <a:xfrm>
            <a:off x="6237768" y="2636874"/>
            <a:ext cx="3118883" cy="1701210"/>
          </a:xfrm>
          <a:solidFill>
            <a:schemeClr val="bg1">
              <a:lumMod val="85000"/>
            </a:schemeClr>
          </a:solidFill>
        </p:spPr>
        <p:txBody>
          <a:bodyPr/>
          <a:lstStyle/>
          <a:p>
            <a:r>
              <a:rPr lang="en-US"/>
              <a:t>Click icon to add picture</a:t>
            </a:r>
          </a:p>
        </p:txBody>
      </p:sp>
      <p:sp>
        <p:nvSpPr>
          <p:cNvPr id="8" name="Picture Placeholder 5"/>
          <p:cNvSpPr>
            <a:spLocks noGrp="1"/>
          </p:cNvSpPr>
          <p:nvPr>
            <p:ph type="pic" sz="quarter" idx="13"/>
          </p:nvPr>
        </p:nvSpPr>
        <p:spPr>
          <a:xfrm>
            <a:off x="9498419" y="2640413"/>
            <a:ext cx="2693581" cy="1708304"/>
          </a:xfrm>
          <a:solidFill>
            <a:schemeClr val="bg1">
              <a:lumMod val="85000"/>
            </a:schemeClr>
          </a:solidFill>
        </p:spPr>
        <p:txBody>
          <a:bodyPr/>
          <a:lstStyle/>
          <a:p>
            <a:r>
              <a:rPr lang="en-US"/>
              <a:t>Click icon to add picture</a:t>
            </a:r>
          </a:p>
        </p:txBody>
      </p:sp>
      <p:sp>
        <p:nvSpPr>
          <p:cNvPr id="9" name="Picture Placeholder 5"/>
          <p:cNvSpPr>
            <a:spLocks noGrp="1"/>
          </p:cNvSpPr>
          <p:nvPr>
            <p:ph type="pic" sz="quarter" idx="14"/>
          </p:nvPr>
        </p:nvSpPr>
        <p:spPr>
          <a:xfrm>
            <a:off x="-1" y="4469221"/>
            <a:ext cx="6081823" cy="2388780"/>
          </a:xfrm>
          <a:solidFill>
            <a:schemeClr val="bg1">
              <a:lumMod val="85000"/>
            </a:schemeClr>
          </a:solidFill>
        </p:spPr>
        <p:txBody>
          <a:bodyPr/>
          <a:lstStyle/>
          <a:p>
            <a:r>
              <a:rPr lang="en-US"/>
              <a:t>Click icon to add picture</a:t>
            </a:r>
          </a:p>
        </p:txBody>
      </p:sp>
      <p:sp>
        <p:nvSpPr>
          <p:cNvPr id="10" name="Picture Placeholder 5"/>
          <p:cNvSpPr>
            <a:spLocks noGrp="1"/>
          </p:cNvSpPr>
          <p:nvPr>
            <p:ph type="pic" sz="quarter" idx="15"/>
          </p:nvPr>
        </p:nvSpPr>
        <p:spPr>
          <a:xfrm>
            <a:off x="6251952" y="4469220"/>
            <a:ext cx="5940049" cy="238878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63735359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Photo collage 2 with caption">
    <p:spTree>
      <p:nvGrpSpPr>
        <p:cNvPr id="1" name=""/>
        <p:cNvGrpSpPr/>
        <p:nvPr/>
      </p:nvGrpSpPr>
      <p:grpSpPr>
        <a:xfrm>
          <a:off x="0" y="0"/>
          <a:ext cx="0" cy="0"/>
          <a:chOff x="0" y="0"/>
          <a:chExt cx="0" cy="0"/>
        </a:xfrm>
      </p:grpSpPr>
      <p:sp>
        <p:nvSpPr>
          <p:cNvPr id="12" name="Rectangle 11"/>
          <p:cNvSpPr/>
          <p:nvPr userDrawn="1"/>
        </p:nvSpPr>
        <p:spPr>
          <a:xfrm>
            <a:off x="6237768" y="2646399"/>
            <a:ext cx="3118883" cy="17023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85621A8-BCEC-4046-94DD-5559A4B537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46599" r="61112" b="20690"/>
          <a:stretch/>
        </p:blipFill>
        <p:spPr>
          <a:xfrm>
            <a:off x="6237768" y="2640413"/>
            <a:ext cx="3132429" cy="1708304"/>
          </a:xfrm>
          <a:prstGeom prst="rect">
            <a:avLst/>
          </a:prstGeom>
        </p:spPr>
      </p:pic>
      <p:sp>
        <p:nvSpPr>
          <p:cNvPr id="4" name="Picture Placeholder 3"/>
          <p:cNvSpPr>
            <a:spLocks noGrp="1"/>
          </p:cNvSpPr>
          <p:nvPr>
            <p:ph type="pic" sz="quarter" idx="10"/>
          </p:nvPr>
        </p:nvSpPr>
        <p:spPr>
          <a:xfrm>
            <a:off x="0" y="0"/>
            <a:ext cx="6081184" cy="4338638"/>
          </a:xfrm>
          <a:solidFill>
            <a:schemeClr val="bg1">
              <a:lumMod val="85000"/>
            </a:schemeClr>
          </a:solidFill>
        </p:spPr>
        <p:txBody>
          <a:bodyPr/>
          <a:lstStyle/>
          <a:p>
            <a:r>
              <a:rPr lang="en-US"/>
              <a:t>Click icon to add picture</a:t>
            </a:r>
          </a:p>
        </p:txBody>
      </p:sp>
      <p:sp>
        <p:nvSpPr>
          <p:cNvPr id="6" name="Picture Placeholder 5"/>
          <p:cNvSpPr>
            <a:spLocks noGrp="1"/>
          </p:cNvSpPr>
          <p:nvPr>
            <p:ph type="pic" sz="quarter" idx="11"/>
          </p:nvPr>
        </p:nvSpPr>
        <p:spPr>
          <a:xfrm>
            <a:off x="6237768" y="1"/>
            <a:ext cx="5954232" cy="2519363"/>
          </a:xfrm>
          <a:solidFill>
            <a:schemeClr val="bg1">
              <a:lumMod val="85000"/>
            </a:schemeClr>
          </a:solidFill>
        </p:spPr>
        <p:txBody>
          <a:bodyPr/>
          <a:lstStyle/>
          <a:p>
            <a:r>
              <a:rPr lang="en-US"/>
              <a:t>Click icon to add picture</a:t>
            </a:r>
          </a:p>
        </p:txBody>
      </p:sp>
      <p:sp>
        <p:nvSpPr>
          <p:cNvPr id="8" name="Picture Placeholder 5"/>
          <p:cNvSpPr>
            <a:spLocks noGrp="1"/>
          </p:cNvSpPr>
          <p:nvPr>
            <p:ph type="pic" sz="quarter" idx="13"/>
          </p:nvPr>
        </p:nvSpPr>
        <p:spPr>
          <a:xfrm>
            <a:off x="9498419" y="2640413"/>
            <a:ext cx="2693581" cy="1708304"/>
          </a:xfrm>
          <a:solidFill>
            <a:schemeClr val="bg1">
              <a:lumMod val="85000"/>
            </a:schemeClr>
          </a:solidFill>
        </p:spPr>
        <p:txBody>
          <a:bodyPr/>
          <a:lstStyle/>
          <a:p>
            <a:r>
              <a:rPr lang="en-US"/>
              <a:t>Click icon to add picture</a:t>
            </a:r>
          </a:p>
        </p:txBody>
      </p:sp>
      <p:sp>
        <p:nvSpPr>
          <p:cNvPr id="9" name="Picture Placeholder 5"/>
          <p:cNvSpPr>
            <a:spLocks noGrp="1"/>
          </p:cNvSpPr>
          <p:nvPr>
            <p:ph type="pic" sz="quarter" idx="14"/>
          </p:nvPr>
        </p:nvSpPr>
        <p:spPr>
          <a:xfrm>
            <a:off x="-1" y="4469221"/>
            <a:ext cx="6081823" cy="2388780"/>
          </a:xfrm>
          <a:solidFill>
            <a:schemeClr val="bg1">
              <a:lumMod val="85000"/>
            </a:schemeClr>
          </a:solidFill>
        </p:spPr>
        <p:txBody>
          <a:bodyPr/>
          <a:lstStyle/>
          <a:p>
            <a:r>
              <a:rPr lang="en-US"/>
              <a:t>Click icon to add picture</a:t>
            </a:r>
          </a:p>
        </p:txBody>
      </p:sp>
      <p:sp>
        <p:nvSpPr>
          <p:cNvPr id="10" name="Picture Placeholder 5"/>
          <p:cNvSpPr>
            <a:spLocks noGrp="1"/>
          </p:cNvSpPr>
          <p:nvPr>
            <p:ph type="pic" sz="quarter" idx="15"/>
          </p:nvPr>
        </p:nvSpPr>
        <p:spPr>
          <a:xfrm>
            <a:off x="6251952" y="4469220"/>
            <a:ext cx="5940049" cy="2388780"/>
          </a:xfrm>
          <a:solidFill>
            <a:schemeClr val="bg1">
              <a:lumMod val="85000"/>
            </a:schemeClr>
          </a:solidFill>
        </p:spPr>
        <p:txBody>
          <a:bodyPr/>
          <a:lstStyle/>
          <a:p>
            <a:r>
              <a:rPr lang="en-US"/>
              <a:t>Click icon to add picture</a:t>
            </a:r>
          </a:p>
        </p:txBody>
      </p:sp>
      <p:sp>
        <p:nvSpPr>
          <p:cNvPr id="16" name="Text Placeholder 15"/>
          <p:cNvSpPr>
            <a:spLocks noGrp="1"/>
          </p:cNvSpPr>
          <p:nvPr>
            <p:ph type="body" sz="quarter" idx="16" hasCustomPrompt="1"/>
          </p:nvPr>
        </p:nvSpPr>
        <p:spPr>
          <a:xfrm>
            <a:off x="6410325" y="3238500"/>
            <a:ext cx="2781300" cy="619125"/>
          </a:xfrm>
        </p:spPr>
        <p:txBody>
          <a:bodyPr anchor="ctr"/>
          <a:lstStyle>
            <a:lvl1pPr marL="0" indent="0" algn="ctr">
              <a:buFontTx/>
              <a:buNone/>
              <a:defRPr sz="1600" b="1">
                <a:solidFill>
                  <a:schemeClr val="bg1"/>
                </a:solidFill>
              </a:defRPr>
            </a:lvl1pPr>
          </a:lstStyle>
          <a:p>
            <a:pPr lvl="0"/>
            <a:r>
              <a:rPr lang="en-US" dirty="0"/>
              <a:t>[ insert caption here ]</a:t>
            </a:r>
          </a:p>
        </p:txBody>
      </p:sp>
    </p:spTree>
    <p:extLst>
      <p:ext uri="{BB962C8B-B14F-4D97-AF65-F5344CB8AC3E}">
        <p14:creationId xmlns:p14="http://schemas.microsoft.com/office/powerpoint/2010/main" val="183382511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People Slide ">
    <p:spTree>
      <p:nvGrpSpPr>
        <p:cNvPr id="1" name=""/>
        <p:cNvGrpSpPr/>
        <p:nvPr/>
      </p:nvGrpSpPr>
      <p:grpSpPr>
        <a:xfrm>
          <a:off x="0" y="0"/>
          <a:ext cx="0" cy="0"/>
          <a:chOff x="0" y="0"/>
          <a:chExt cx="0" cy="0"/>
        </a:xfrm>
      </p:grpSpPr>
      <p:sp>
        <p:nvSpPr>
          <p:cNvPr id="3" name="Picture Placeholder 10"/>
          <p:cNvSpPr>
            <a:spLocks noGrp="1"/>
          </p:cNvSpPr>
          <p:nvPr>
            <p:ph type="pic" sz="quarter" idx="10"/>
          </p:nvPr>
        </p:nvSpPr>
        <p:spPr>
          <a:xfrm>
            <a:off x="0" y="0"/>
            <a:ext cx="12192000" cy="6858000"/>
          </a:xfrm>
          <a:solidFill>
            <a:schemeClr val="bg1">
              <a:lumMod val="8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7981368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with header">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09600" y="274639"/>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a:defRPr/>
            </a:lvl1pPr>
          </a:lstStyle>
          <a:p>
            <a:pPr lvl="0"/>
            <a:r>
              <a:rPr lang="en-US"/>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59512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afety Mom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7A8BA-0F78-45BC-A92E-D99A85B6E3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68" y="0"/>
            <a:ext cx="12187262" cy="6857999"/>
          </a:xfrm>
          <a:prstGeom prst="rect">
            <a:avLst/>
          </a:prstGeom>
        </p:spPr>
      </p:pic>
      <p:sp>
        <p:nvSpPr>
          <p:cNvPr id="10" name="Title 1">
            <a:extLst>
              <a:ext uri="{FF2B5EF4-FFF2-40B4-BE49-F238E27FC236}">
                <a16:creationId xmlns:a16="http://schemas.microsoft.com/office/drawing/2014/main" id="{FB7B7D05-C723-49B9-BA6D-C3B7384A7DD2}"/>
              </a:ext>
            </a:extLst>
          </p:cNvPr>
          <p:cNvSpPr>
            <a:spLocks noGrp="1"/>
          </p:cNvSpPr>
          <p:nvPr>
            <p:ph type="title" hasCustomPrompt="1"/>
          </p:nvPr>
        </p:nvSpPr>
        <p:spPr>
          <a:xfrm>
            <a:off x="4232519" y="557953"/>
            <a:ext cx="6425956" cy="3273584"/>
          </a:xfrm>
          <a:prstGeom prst="rect">
            <a:avLst/>
          </a:prstGeom>
        </p:spPr>
        <p:txBody>
          <a:bodyPr anchor="b"/>
          <a:lstStyle>
            <a:lvl1pPr marL="0" indent="0">
              <a:defRPr sz="4000" baseline="0">
                <a:solidFill>
                  <a:srgbClr val="0071CE"/>
                </a:solidFill>
              </a:defRPr>
            </a:lvl1pPr>
          </a:lstStyle>
          <a:p>
            <a:r>
              <a:rPr lang="en-US" dirty="0"/>
              <a:t>A safety message before you start your presentation.</a:t>
            </a:r>
            <a:endParaRPr kumimoji="0" lang="en-US" dirty="0"/>
          </a:p>
        </p:txBody>
      </p:sp>
    </p:spTree>
    <p:extLst>
      <p:ext uri="{BB962C8B-B14F-4D97-AF65-F5344CB8AC3E}">
        <p14:creationId xmlns:p14="http://schemas.microsoft.com/office/powerpoint/2010/main" val="6058448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4502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9/10/2020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8284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9/10/2020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768298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121461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AAD347D-5ACD-4C99-B74B-A9C85AD731AF}" type="datetimeFigureOut">
              <a:rPr lang="en-US" smtClean="0"/>
              <a:t>9/10/2020</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300563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AAD347D-5ACD-4C99-B74B-A9C85AD731AF}" type="datetimeFigureOut">
              <a:rPr lang="en-US" smtClean="0"/>
              <a:t>9/10/2020</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986951310"/>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2" r:id="rId14"/>
    <p:sldLayoutId id="2147484187" r:id="rId15"/>
    <p:sldLayoutId id="2147483733" r:id="rId16"/>
    <p:sldLayoutId id="2147483746" r:id="rId17"/>
    <p:sldLayoutId id="2147483747" r:id="rId18"/>
    <p:sldLayoutId id="2147483748"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 id="2147483786" r:id="rId38"/>
    <p:sldLayoutId id="2147483697" r:id="rId39"/>
    <p:sldLayoutId id="2147483693" r:id="rId40"/>
    <p:sldLayoutId id="2147483723" r:id="rId41"/>
  </p:sldLayoutIdLst>
  <p:transition>
    <p:fade/>
  </p:transition>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82BCDDB4-7C62-45E4-94F2-EA09370C99C0}"/>
              </a:ext>
            </a:extLst>
          </p:cNvPr>
          <p:cNvSpPr txBox="1">
            <a:spLocks/>
          </p:cNvSpPr>
          <p:nvPr/>
        </p:nvSpPr>
        <p:spPr bwMode="auto">
          <a:xfrm>
            <a:off x="893079" y="1860769"/>
            <a:ext cx="7026127" cy="2132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631825" indent="0" algn="l" rtl="0" eaLnBrk="0" fontAlgn="base" hangingPunct="0">
              <a:spcBef>
                <a:spcPct val="0"/>
              </a:spcBef>
              <a:spcAft>
                <a:spcPct val="0"/>
              </a:spcAft>
              <a:defRPr sz="3000" b="0" kern="1200">
                <a:solidFill>
                  <a:srgbClr val="0070C0"/>
                </a:solidFill>
                <a:latin typeface="Segoe UI Semibold" panose="020B0702040204020203" pitchFamily="34" charset="0"/>
                <a:ea typeface="+mj-ea"/>
                <a:cs typeface="+mj-cs"/>
              </a:defRPr>
            </a:lvl1pPr>
            <a:lvl2pPr algn="l" rtl="0" eaLnBrk="0" fontAlgn="base" hangingPunct="0">
              <a:spcBef>
                <a:spcPct val="0"/>
              </a:spcBef>
              <a:spcAft>
                <a:spcPct val="0"/>
              </a:spcAft>
              <a:defRPr sz="3600">
                <a:solidFill>
                  <a:schemeClr val="bg1"/>
                </a:solidFill>
                <a:latin typeface="Calibri" pitchFamily="34" charset="0"/>
              </a:defRPr>
            </a:lvl2pPr>
            <a:lvl3pPr algn="l" rtl="0" eaLnBrk="0" fontAlgn="base" hangingPunct="0">
              <a:spcBef>
                <a:spcPct val="0"/>
              </a:spcBef>
              <a:spcAft>
                <a:spcPct val="0"/>
              </a:spcAft>
              <a:defRPr sz="3600">
                <a:solidFill>
                  <a:schemeClr val="bg1"/>
                </a:solidFill>
                <a:latin typeface="Calibri" pitchFamily="34" charset="0"/>
              </a:defRPr>
            </a:lvl3pPr>
            <a:lvl4pPr algn="l" rtl="0" eaLnBrk="0" fontAlgn="base" hangingPunct="0">
              <a:spcBef>
                <a:spcPct val="0"/>
              </a:spcBef>
              <a:spcAft>
                <a:spcPct val="0"/>
              </a:spcAft>
              <a:defRPr sz="3600">
                <a:solidFill>
                  <a:schemeClr val="bg1"/>
                </a:solidFill>
                <a:latin typeface="Calibri" pitchFamily="34" charset="0"/>
              </a:defRPr>
            </a:lvl4pPr>
            <a:lvl5pPr algn="l" rtl="0" eaLnBrk="0" fontAlgn="base" hangingPunct="0">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b="1">
                <a:solidFill>
                  <a:schemeClr val="bg1"/>
                </a:solidFill>
                <a:latin typeface="Calibri" pitchFamily="34" charset="0"/>
              </a:defRPr>
            </a:lvl6pPr>
            <a:lvl7pPr marL="914400" algn="l" rtl="0" fontAlgn="base">
              <a:spcBef>
                <a:spcPct val="0"/>
              </a:spcBef>
              <a:spcAft>
                <a:spcPct val="0"/>
              </a:spcAft>
              <a:defRPr sz="3600" b="1">
                <a:solidFill>
                  <a:schemeClr val="bg1"/>
                </a:solidFill>
                <a:latin typeface="Calibri" pitchFamily="34" charset="0"/>
              </a:defRPr>
            </a:lvl7pPr>
            <a:lvl8pPr marL="1371600" algn="l" rtl="0" fontAlgn="base">
              <a:spcBef>
                <a:spcPct val="0"/>
              </a:spcBef>
              <a:spcAft>
                <a:spcPct val="0"/>
              </a:spcAft>
              <a:defRPr sz="3600" b="1">
                <a:solidFill>
                  <a:schemeClr val="bg1"/>
                </a:solidFill>
                <a:latin typeface="Calibri" pitchFamily="34" charset="0"/>
              </a:defRPr>
            </a:lvl8pPr>
            <a:lvl9pPr marL="1828800" algn="l" rtl="0" fontAlgn="base">
              <a:spcBef>
                <a:spcPct val="0"/>
              </a:spcBef>
              <a:spcAft>
                <a:spcPct val="0"/>
              </a:spcAft>
              <a:defRPr sz="3600" b="1">
                <a:solidFill>
                  <a:schemeClr val="bg1"/>
                </a:solidFill>
                <a:latin typeface="Calibri" pitchFamily="34" charset="0"/>
              </a:defRPr>
            </a:lvl9pPr>
          </a:lstStyle>
          <a:p>
            <a:pPr marL="403225" indent="-4763">
              <a:spcBef>
                <a:spcPts val="0"/>
              </a:spcBef>
              <a:buClr>
                <a:srgbClr val="92D050"/>
              </a:buClr>
              <a:defRPr/>
            </a:pPr>
            <a:r>
              <a:rPr lang="en-US" sz="4000" dirty="0">
                <a:solidFill>
                  <a:schemeClr val="bg1"/>
                </a:solidFill>
                <a:latin typeface="Segoe UI Light" panose="020B0502040204020203" pitchFamily="34" charset="0"/>
                <a:ea typeface="Segoe UI" panose="020B0502040204020203" pitchFamily="34" charset="0"/>
                <a:cs typeface="Segoe UI Light" panose="020B0502040204020203" pitchFamily="34" charset="0"/>
              </a:rPr>
              <a:t>Town of Charlestown</a:t>
            </a:r>
          </a:p>
          <a:p>
            <a:pPr marL="403225" indent="-4763">
              <a:spcBef>
                <a:spcPts val="0"/>
              </a:spcBef>
              <a:buClr>
                <a:srgbClr val="92D050"/>
              </a:buClr>
              <a:defRPr/>
            </a:pPr>
            <a:r>
              <a:rPr lang="en-US" sz="4000" dirty="0">
                <a:solidFill>
                  <a:schemeClr val="bg1"/>
                </a:solidFill>
                <a:latin typeface="Segoe UI Light" panose="020B0502040204020203" pitchFamily="34" charset="0"/>
                <a:ea typeface="Segoe UI" panose="020B0502040204020203" pitchFamily="34" charset="0"/>
                <a:cs typeface="Segoe UI Light" panose="020B0502040204020203" pitchFamily="34" charset="0"/>
              </a:rPr>
              <a:t>Water System </a:t>
            </a:r>
          </a:p>
          <a:p>
            <a:pPr marL="403225" indent="-4763">
              <a:spcBef>
                <a:spcPts val="0"/>
              </a:spcBef>
              <a:buClr>
                <a:srgbClr val="92D050"/>
              </a:buClr>
              <a:defRPr/>
            </a:pPr>
            <a:r>
              <a:rPr lang="en-US" sz="4000" dirty="0">
                <a:solidFill>
                  <a:schemeClr val="bg1"/>
                </a:solidFill>
                <a:latin typeface="Segoe UI Light" panose="020B0502040204020203" pitchFamily="34" charset="0"/>
                <a:ea typeface="Segoe UI" panose="020B0502040204020203" pitchFamily="34" charset="0"/>
                <a:cs typeface="Segoe UI Light" panose="020B0502040204020203" pitchFamily="34" charset="0"/>
              </a:rPr>
              <a:t>Interconnection</a:t>
            </a:r>
            <a:br>
              <a:rPr lang="en-US" sz="4000" dirty="0">
                <a:solidFill>
                  <a:schemeClr val="bg1"/>
                </a:solidFill>
              </a:rPr>
            </a:br>
            <a:br>
              <a:rPr lang="en-US" sz="1400" b="1" dirty="0">
                <a:latin typeface="Segoe UI" panose="020B0502040204020203" pitchFamily="34" charset="0"/>
                <a:ea typeface="Segoe UI" panose="020B0502040204020203" pitchFamily="34" charset="0"/>
                <a:cs typeface="Segoe UI" panose="020B0502040204020203" pitchFamily="34" charset="0"/>
              </a:rPr>
            </a:br>
            <a:r>
              <a:rPr lang="en-US" sz="1200" i="1" dirty="0">
                <a:solidFill>
                  <a:schemeClr val="accent3">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Presented by </a:t>
            </a:r>
            <a:br>
              <a:rPr lang="en-US" sz="1200" i="1" dirty="0">
                <a:solidFill>
                  <a:schemeClr val="accent3">
                    <a:lumMod val="40000"/>
                    <a:lumOff val="60000"/>
                  </a:schemeClr>
                </a:solidFill>
                <a:latin typeface="Segoe UI" panose="020B0502040204020203" pitchFamily="34" charset="0"/>
                <a:ea typeface="Segoe UI" panose="020B0502040204020203" pitchFamily="34" charset="0"/>
                <a:cs typeface="Segoe UI" panose="020B0502040204020203" pitchFamily="34" charset="0"/>
              </a:rPr>
            </a:br>
            <a:r>
              <a:rPr lang="en-US" sz="1200" i="1" dirty="0">
                <a:solidFill>
                  <a:schemeClr val="accent3">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David Fenstermacher</a:t>
            </a:r>
            <a:r>
              <a:rPr lang="en-US" sz="1400" b="1" dirty="0">
                <a:solidFill>
                  <a:schemeClr val="accent3">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 </a:t>
            </a:r>
            <a:r>
              <a:rPr lang="en-US" sz="1400" b="1" cap="small" dirty="0">
                <a:solidFill>
                  <a:schemeClr val="accent3">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pe</a:t>
            </a:r>
          </a:p>
          <a:p>
            <a:pPr marL="403225" indent="-4763">
              <a:spcBef>
                <a:spcPct val="20000"/>
              </a:spcBef>
              <a:buClr>
                <a:srgbClr val="92D050"/>
              </a:buClr>
              <a:defRPr/>
            </a:pPr>
            <a:br>
              <a:rPr lang="en-US" sz="1400" dirty="0">
                <a:solidFill>
                  <a:schemeClr val="accent3">
                    <a:lumMod val="40000"/>
                    <a:lumOff val="60000"/>
                  </a:schemeClr>
                </a:solidFill>
                <a:latin typeface="Segoe UI" panose="020B0502040204020203" pitchFamily="34" charset="0"/>
                <a:ea typeface="Segoe UI" panose="020B0502040204020203" pitchFamily="34" charset="0"/>
                <a:cs typeface="Segoe UI" panose="020B0502040204020203" pitchFamily="34" charset="0"/>
              </a:rPr>
            </a:br>
            <a:r>
              <a:rPr lang="en-US" sz="1200" dirty="0">
                <a:solidFill>
                  <a:schemeClr val="accent3">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September 2020</a:t>
            </a:r>
          </a:p>
        </p:txBody>
      </p:sp>
      <p:pic>
        <p:nvPicPr>
          <p:cNvPr id="4" name="Picture 3">
            <a:extLst>
              <a:ext uri="{FF2B5EF4-FFF2-40B4-BE49-F238E27FC236}">
                <a16:creationId xmlns:a16="http://schemas.microsoft.com/office/drawing/2014/main" id="{54D58EC9-581E-4C08-A5D3-C95AE376B6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236" y="1115048"/>
            <a:ext cx="932296" cy="499742"/>
          </a:xfrm>
          <a:prstGeom prst="rect">
            <a:avLst/>
          </a:prstGeom>
        </p:spPr>
      </p:pic>
      <p:pic>
        <p:nvPicPr>
          <p:cNvPr id="1026" name="Picture 2" descr="Charlestown, NH">
            <a:extLst>
              <a:ext uri="{FF2B5EF4-FFF2-40B4-BE49-F238E27FC236}">
                <a16:creationId xmlns:a16="http://schemas.microsoft.com/office/drawing/2014/main" id="{F23F2A70-3F23-4AD6-9A96-8356012B22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2074" y="1115048"/>
            <a:ext cx="1821031" cy="49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10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136826" y="231302"/>
            <a:ext cx="9143999" cy="1143000"/>
          </a:xfrm>
        </p:spPr>
        <p:txBody>
          <a:bodyPr>
            <a:normAutofit/>
          </a:bodyPr>
          <a:lstStyle/>
          <a:p>
            <a:r>
              <a:rPr lang="en-US" sz="7200" dirty="0"/>
              <a:t>Project Costs</a:t>
            </a:r>
          </a:p>
        </p:txBody>
      </p:sp>
      <p:pic>
        <p:nvPicPr>
          <p:cNvPr id="5" name="Picture 4">
            <a:extLst>
              <a:ext uri="{FF2B5EF4-FFF2-40B4-BE49-F238E27FC236}">
                <a16:creationId xmlns:a16="http://schemas.microsoft.com/office/drawing/2014/main" id="{21B20059-97BC-46DF-B69B-DC94CFFE0F26}"/>
              </a:ext>
            </a:extLst>
          </p:cNvPr>
          <p:cNvPicPr>
            <a:picLocks noChangeAspect="1"/>
          </p:cNvPicPr>
          <p:nvPr/>
        </p:nvPicPr>
        <p:blipFill rotWithShape="1">
          <a:blip r:embed="rId2"/>
          <a:srcRect l="6321" t="18089" r="4277"/>
          <a:stretch/>
        </p:blipFill>
        <p:spPr>
          <a:xfrm>
            <a:off x="2876366" y="1044254"/>
            <a:ext cx="5726096" cy="5813746"/>
          </a:xfrm>
          <a:prstGeom prst="rect">
            <a:avLst/>
          </a:prstGeom>
        </p:spPr>
      </p:pic>
    </p:spTree>
    <p:extLst>
      <p:ext uri="{BB962C8B-B14F-4D97-AF65-F5344CB8AC3E}">
        <p14:creationId xmlns:p14="http://schemas.microsoft.com/office/powerpoint/2010/main" val="937878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136826" y="231302"/>
            <a:ext cx="9143999" cy="1143000"/>
          </a:xfrm>
        </p:spPr>
        <p:txBody>
          <a:bodyPr>
            <a:normAutofit/>
          </a:bodyPr>
          <a:lstStyle/>
          <a:p>
            <a:r>
              <a:rPr lang="en-US" sz="7200" dirty="0"/>
              <a:t>Funding</a:t>
            </a:r>
          </a:p>
        </p:txBody>
      </p:sp>
      <p:pic>
        <p:nvPicPr>
          <p:cNvPr id="2" name="Picture 1">
            <a:extLst>
              <a:ext uri="{FF2B5EF4-FFF2-40B4-BE49-F238E27FC236}">
                <a16:creationId xmlns:a16="http://schemas.microsoft.com/office/drawing/2014/main" id="{230789D1-997D-484E-BA0F-899DD47BFEB4}"/>
              </a:ext>
            </a:extLst>
          </p:cNvPr>
          <p:cNvPicPr>
            <a:picLocks noChangeAspect="1"/>
          </p:cNvPicPr>
          <p:nvPr/>
        </p:nvPicPr>
        <p:blipFill>
          <a:blip r:embed="rId2"/>
          <a:stretch>
            <a:fillRect/>
          </a:stretch>
        </p:blipFill>
        <p:spPr>
          <a:xfrm>
            <a:off x="4490604" y="775572"/>
            <a:ext cx="6907068" cy="5774163"/>
          </a:xfrm>
          <a:prstGeom prst="rect">
            <a:avLst/>
          </a:prstGeom>
        </p:spPr>
      </p:pic>
    </p:spTree>
    <p:extLst>
      <p:ext uri="{BB962C8B-B14F-4D97-AF65-F5344CB8AC3E}">
        <p14:creationId xmlns:p14="http://schemas.microsoft.com/office/powerpoint/2010/main" val="3138019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858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D1B8-42BE-4E2B-BA3E-9E4C12E2FAC1}"/>
              </a:ext>
            </a:extLst>
          </p:cNvPr>
          <p:cNvSpPr>
            <a:spLocks noGrp="1"/>
          </p:cNvSpPr>
          <p:nvPr>
            <p:ph type="title"/>
          </p:nvPr>
        </p:nvSpPr>
        <p:spPr/>
        <p:txBody>
          <a:bodyPr>
            <a:normAutofit/>
          </a:bodyPr>
          <a:lstStyle/>
          <a:p>
            <a:r>
              <a:rPr lang="en-US" sz="7200" dirty="0"/>
              <a:t>Arsenic</a:t>
            </a:r>
          </a:p>
        </p:txBody>
      </p:sp>
      <p:sp>
        <p:nvSpPr>
          <p:cNvPr id="3" name="Content Placeholder 2">
            <a:extLst>
              <a:ext uri="{FF2B5EF4-FFF2-40B4-BE49-F238E27FC236}">
                <a16:creationId xmlns:a16="http://schemas.microsoft.com/office/drawing/2014/main" id="{FF837AED-6401-42CA-94FA-6486A2D333E9}"/>
              </a:ext>
            </a:extLst>
          </p:cNvPr>
          <p:cNvSpPr>
            <a:spLocks noGrp="1"/>
          </p:cNvSpPr>
          <p:nvPr>
            <p:ph sz="quarter" idx="10"/>
          </p:nvPr>
        </p:nvSpPr>
        <p:spPr/>
        <p:txBody>
          <a:bodyPr/>
          <a:lstStyle/>
          <a:p>
            <a:r>
              <a:rPr lang="en-US" b="1" dirty="0"/>
              <a:t>Long-term exposure to arsenic from drinking-water and food can cause cancer and skin lesions. It has also been associated with cardiovascular disease and diabetes. In utero and early childhood exposure has been linked to negative impacts on cognitive development and increased deaths in young adults.(WHO)</a:t>
            </a:r>
          </a:p>
          <a:p>
            <a:endParaRPr lang="en-US" dirty="0"/>
          </a:p>
        </p:txBody>
      </p:sp>
      <p:pic>
        <p:nvPicPr>
          <p:cNvPr id="5" name="Picture 2" descr="See the source image">
            <a:extLst>
              <a:ext uri="{FF2B5EF4-FFF2-40B4-BE49-F238E27FC236}">
                <a16:creationId xmlns:a16="http://schemas.microsoft.com/office/drawing/2014/main" id="{CFDDB2BD-F208-445A-B343-89DD59CDBC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3810" y="5691042"/>
            <a:ext cx="1727370" cy="107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2289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6B25-8A2E-4A12-9E3C-7081B3C2EF39}"/>
              </a:ext>
            </a:extLst>
          </p:cNvPr>
          <p:cNvSpPr>
            <a:spLocks noGrp="1"/>
          </p:cNvSpPr>
          <p:nvPr>
            <p:ph type="title"/>
          </p:nvPr>
        </p:nvSpPr>
        <p:spPr/>
        <p:txBody>
          <a:bodyPr>
            <a:normAutofit/>
          </a:bodyPr>
          <a:lstStyle/>
          <a:p>
            <a:r>
              <a:rPr lang="en-US" sz="7200" dirty="0"/>
              <a:t>Where We Are At</a:t>
            </a:r>
          </a:p>
        </p:txBody>
      </p:sp>
      <p:sp>
        <p:nvSpPr>
          <p:cNvPr id="3" name="Content Placeholder 2">
            <a:extLst>
              <a:ext uri="{FF2B5EF4-FFF2-40B4-BE49-F238E27FC236}">
                <a16:creationId xmlns:a16="http://schemas.microsoft.com/office/drawing/2014/main" id="{54D34E1D-8F98-4327-9697-2A65986C42C6}"/>
              </a:ext>
            </a:extLst>
          </p:cNvPr>
          <p:cNvSpPr>
            <a:spLocks noGrp="1"/>
          </p:cNvSpPr>
          <p:nvPr>
            <p:ph sz="quarter" idx="10"/>
          </p:nvPr>
        </p:nvSpPr>
        <p:spPr>
          <a:xfrm>
            <a:off x="609731" y="1600155"/>
            <a:ext cx="9143869" cy="4907177"/>
          </a:xfrm>
        </p:spPr>
        <p:txBody>
          <a:bodyPr>
            <a:normAutofit fontScale="55000" lnSpcReduction="20000"/>
          </a:bodyPr>
          <a:lstStyle/>
          <a:p>
            <a:pPr marL="1084263" indent="-457200">
              <a:lnSpc>
                <a:spcPct val="160000"/>
              </a:lnSpc>
              <a:buFont typeface="Arial" panose="020B0604020202020204" pitchFamily="34" charset="0"/>
              <a:buChar char="•"/>
            </a:pPr>
            <a:r>
              <a:rPr lang="en-US" sz="3200" dirty="0">
                <a:latin typeface="Segoe UI Semibold" panose="020B0702040204020203" pitchFamily="34" charset="0"/>
                <a:cs typeface="Segoe UI Semibold" panose="020B0702040204020203" pitchFamily="34" charset="0"/>
              </a:rPr>
              <a:t>In 2019, arsenic level allowed in public drinking water was reduced </a:t>
            </a:r>
            <a:r>
              <a:rPr lang="en-US" sz="3200" b="1" dirty="0">
                <a:solidFill>
                  <a:srgbClr val="FF0000"/>
                </a:solidFill>
                <a:latin typeface="Segoe UI Semibold" panose="020B0702040204020203" pitchFamily="34" charset="0"/>
                <a:cs typeface="Segoe UI Semibold" panose="020B0702040204020203" pitchFamily="34" charset="0"/>
              </a:rPr>
              <a:t>10 parts per billion (ppb) </a:t>
            </a:r>
            <a:r>
              <a:rPr lang="en-US" sz="3200" dirty="0">
                <a:latin typeface="Segoe UI Semibold" panose="020B0702040204020203" pitchFamily="34" charset="0"/>
                <a:cs typeface="Segoe UI Semibold" panose="020B0702040204020203" pitchFamily="34" charset="0"/>
              </a:rPr>
              <a:t>to </a:t>
            </a:r>
            <a:r>
              <a:rPr lang="en-US" sz="3200" b="1" dirty="0">
                <a:solidFill>
                  <a:srgbClr val="FF0000"/>
                </a:solidFill>
                <a:latin typeface="Segoe UI Semibold" panose="020B0702040204020203" pitchFamily="34" charset="0"/>
                <a:cs typeface="Segoe UI Semibold" panose="020B0702040204020203" pitchFamily="34" charset="0"/>
              </a:rPr>
              <a:t>5 ppb.</a:t>
            </a:r>
          </a:p>
          <a:p>
            <a:pPr marL="1084263" indent="-457200">
              <a:lnSpc>
                <a:spcPct val="160000"/>
              </a:lnSpc>
              <a:buFont typeface="Arial" panose="020B0604020202020204" pitchFamily="34" charset="0"/>
              <a:buChar char="•"/>
            </a:pPr>
            <a:r>
              <a:rPr lang="en-US" sz="3200" dirty="0">
                <a:latin typeface="Segoe UI Semibold" panose="020B0702040204020203" pitchFamily="34" charset="0"/>
                <a:cs typeface="Segoe UI Semibold" panose="020B0702040204020203" pitchFamily="34" charset="0"/>
              </a:rPr>
              <a:t>North Charlestown water system is contaminated with high arsenic levels of 8-11 ppb. </a:t>
            </a:r>
          </a:p>
          <a:p>
            <a:pPr marL="1084263" indent="-457200">
              <a:lnSpc>
                <a:spcPct val="160000"/>
              </a:lnSpc>
              <a:buFont typeface="Arial" panose="020B0604020202020204" pitchFamily="34" charset="0"/>
              <a:buChar char="•"/>
            </a:pPr>
            <a:r>
              <a:rPr lang="en-US" sz="3200" dirty="0">
                <a:latin typeface="Segoe UI Semibold" panose="020B0702040204020203" pitchFamily="34" charset="0"/>
                <a:cs typeface="Segoe UI Semibold" panose="020B0702040204020203" pitchFamily="34" charset="0"/>
              </a:rPr>
              <a:t>Current treatment system costs has increased fourfold in recent years</a:t>
            </a:r>
          </a:p>
          <a:p>
            <a:pPr marL="1084263" indent="-457200">
              <a:lnSpc>
                <a:spcPct val="160000"/>
              </a:lnSpc>
              <a:buFont typeface="Arial" panose="020B0604020202020204" pitchFamily="34" charset="0"/>
              <a:buChar char="•"/>
            </a:pPr>
            <a:r>
              <a:rPr lang="en-US" sz="3200" dirty="0">
                <a:latin typeface="Segoe UI Semibold" panose="020B0702040204020203" pitchFamily="34" charset="0"/>
                <a:cs typeface="Segoe UI Semibold" panose="020B0702040204020203" pitchFamily="34" charset="0"/>
              </a:rPr>
              <a:t>Filtration system is substandard for long term.</a:t>
            </a:r>
          </a:p>
          <a:p>
            <a:pPr marL="1084263" indent="-457200">
              <a:lnSpc>
                <a:spcPct val="160000"/>
              </a:lnSpc>
              <a:buFont typeface="Arial" panose="020B0604020202020204" pitchFamily="34" charset="0"/>
              <a:buChar char="•"/>
            </a:pPr>
            <a:r>
              <a:rPr lang="en-US" sz="3200" dirty="0">
                <a:latin typeface="Segoe UI Semibold" panose="020B0702040204020203" pitchFamily="34" charset="0"/>
                <a:cs typeface="Segoe UI Semibold" panose="020B0702040204020203" pitchFamily="34" charset="0"/>
              </a:rPr>
              <a:t>Low production of the contaminated well also restricts growth production for development.</a:t>
            </a:r>
          </a:p>
          <a:p>
            <a:pPr marL="1084263" indent="-457200">
              <a:lnSpc>
                <a:spcPct val="160000"/>
              </a:lnSpc>
              <a:buFont typeface="Arial" panose="020B0604020202020204" pitchFamily="34" charset="0"/>
              <a:buChar char="•"/>
            </a:pPr>
            <a:r>
              <a:rPr lang="en-US" sz="3200" dirty="0">
                <a:latin typeface="Segoe UI Semibold" panose="020B0702040204020203" pitchFamily="34" charset="0"/>
                <a:cs typeface="Segoe UI Semibold" panose="020B0702040204020203" pitchFamily="34" charset="0"/>
              </a:rPr>
              <a:t>All of these items are jeopardizing the economic viability of the North Charlestown water system</a:t>
            </a:r>
          </a:p>
          <a:p>
            <a:endParaRPr lang="en-US" dirty="0"/>
          </a:p>
        </p:txBody>
      </p:sp>
      <p:pic>
        <p:nvPicPr>
          <p:cNvPr id="5" name="Picture 2" descr="See the source image">
            <a:extLst>
              <a:ext uri="{FF2B5EF4-FFF2-40B4-BE49-F238E27FC236}">
                <a16:creationId xmlns:a16="http://schemas.microsoft.com/office/drawing/2014/main" id="{6C30130D-8F65-4FE1-883C-F4EFA5F4C1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3810" y="5691042"/>
            <a:ext cx="1727370" cy="107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561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131D-FF95-46DC-AC08-833FF76D67BB}"/>
              </a:ext>
            </a:extLst>
          </p:cNvPr>
          <p:cNvSpPr>
            <a:spLocks noGrp="1"/>
          </p:cNvSpPr>
          <p:nvPr>
            <p:ph type="title"/>
          </p:nvPr>
        </p:nvSpPr>
        <p:spPr/>
        <p:txBody>
          <a:bodyPr>
            <a:normAutofit/>
          </a:bodyPr>
          <a:lstStyle/>
          <a:p>
            <a:r>
              <a:rPr lang="en-US" sz="7200" dirty="0"/>
              <a:t>Options</a:t>
            </a:r>
          </a:p>
        </p:txBody>
      </p:sp>
      <p:sp>
        <p:nvSpPr>
          <p:cNvPr id="3" name="Content Placeholder 2">
            <a:extLst>
              <a:ext uri="{FF2B5EF4-FFF2-40B4-BE49-F238E27FC236}">
                <a16:creationId xmlns:a16="http://schemas.microsoft.com/office/drawing/2014/main" id="{F72EF97D-0072-4735-9818-95972A0C4CFE}"/>
              </a:ext>
            </a:extLst>
          </p:cNvPr>
          <p:cNvSpPr>
            <a:spLocks noGrp="1"/>
          </p:cNvSpPr>
          <p:nvPr>
            <p:ph sz="quarter" idx="10"/>
          </p:nvPr>
        </p:nvSpPr>
        <p:spPr/>
        <p:txBody>
          <a:bodyPr/>
          <a:lstStyle/>
          <a:p>
            <a:pPr marL="969963" indent="-342900">
              <a:lnSpc>
                <a:spcPct val="160000"/>
              </a:lnSpc>
              <a:buFont typeface="Wingdings" panose="05000000000000000000" pitchFamily="2" charset="2"/>
              <a:buChar char="§"/>
            </a:pPr>
            <a:r>
              <a:rPr lang="en-US" sz="2000" dirty="0">
                <a:latin typeface="Segoe UI Semibold" panose="020B0702040204020203" pitchFamily="34" charset="0"/>
                <a:cs typeface="Segoe UI Semibold" panose="020B0702040204020203" pitchFamily="34" charset="0"/>
              </a:rPr>
              <a:t>Provide interconnect between Charlestown and North Charlestown (14,000 feet)</a:t>
            </a:r>
          </a:p>
          <a:p>
            <a:pPr marL="1225995" lvl="1">
              <a:lnSpc>
                <a:spcPct val="160000"/>
              </a:lnSpc>
              <a:buFont typeface="Wingdings" panose="05000000000000000000" pitchFamily="2" charset="2"/>
              <a:buChar char="§"/>
            </a:pPr>
            <a:r>
              <a:rPr lang="en-US" sz="2000" dirty="0">
                <a:latin typeface="Segoe UI Semibold" panose="020B0702040204020203" pitchFamily="34" charset="0"/>
                <a:cs typeface="Segoe UI Semibold" panose="020B0702040204020203" pitchFamily="34" charset="0"/>
              </a:rPr>
              <a:t>Current well is rated for 4 times </a:t>
            </a:r>
            <a:r>
              <a:rPr lang="en-US" sz="2000" dirty="0" err="1">
                <a:latin typeface="Segoe UI Semibold" panose="020B0702040204020203" pitchFamily="34" charset="0"/>
                <a:cs typeface="Segoe UI Semibold" panose="020B0702040204020203" pitchFamily="34" charset="0"/>
              </a:rPr>
              <a:t>Charelstown’s</a:t>
            </a:r>
            <a:r>
              <a:rPr lang="en-US" sz="2000" dirty="0">
                <a:latin typeface="Segoe UI Semibold" panose="020B0702040204020203" pitchFamily="34" charset="0"/>
                <a:cs typeface="Segoe UI Semibold" panose="020B0702040204020203" pitchFamily="34" charset="0"/>
              </a:rPr>
              <a:t> total infrastructure</a:t>
            </a:r>
          </a:p>
          <a:p>
            <a:pPr marL="969963" indent="-342900">
              <a:lnSpc>
                <a:spcPct val="160000"/>
              </a:lnSpc>
              <a:buFont typeface="Wingdings" panose="05000000000000000000" pitchFamily="2" charset="2"/>
              <a:buChar char="§"/>
            </a:pPr>
            <a:r>
              <a:rPr lang="en-US" sz="2000" b="1" dirty="0">
                <a:solidFill>
                  <a:schemeClr val="tx1"/>
                </a:solidFill>
                <a:latin typeface="Segoe UI Semibold" panose="020B0702040204020203" pitchFamily="34" charset="0"/>
                <a:cs typeface="Segoe UI Semibold" panose="020B0702040204020203" pitchFamily="34" charset="0"/>
              </a:rPr>
              <a:t>Consideration of new wells in N. Charlestown.  </a:t>
            </a:r>
          </a:p>
          <a:p>
            <a:pPr marL="969963" indent="-342900">
              <a:lnSpc>
                <a:spcPct val="160000"/>
              </a:lnSpc>
              <a:buFont typeface="Wingdings" panose="05000000000000000000" pitchFamily="2" charset="2"/>
              <a:buChar char="§"/>
            </a:pPr>
            <a:r>
              <a:rPr lang="en-US" sz="2000" b="1" dirty="0">
                <a:solidFill>
                  <a:schemeClr val="tx1"/>
                </a:solidFill>
                <a:latin typeface="Segoe UI Semibold" panose="020B0702040204020203" pitchFamily="34" charset="0"/>
                <a:cs typeface="Segoe UI Semibold" panose="020B0702040204020203" pitchFamily="34" charset="0"/>
              </a:rPr>
              <a:t>Installing additional filtration systems</a:t>
            </a:r>
          </a:p>
          <a:p>
            <a:endParaRPr lang="en-US" dirty="0"/>
          </a:p>
        </p:txBody>
      </p:sp>
      <p:pic>
        <p:nvPicPr>
          <p:cNvPr id="5" name="Picture 2" descr="See the source image">
            <a:extLst>
              <a:ext uri="{FF2B5EF4-FFF2-40B4-BE49-F238E27FC236}">
                <a16:creationId xmlns:a16="http://schemas.microsoft.com/office/drawing/2014/main" id="{9407A4D2-06A3-48F3-8B75-9727E5AF1B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3810" y="5691042"/>
            <a:ext cx="1727370" cy="107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78726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3068-14B0-4D87-91AA-726E2441A0A2}"/>
              </a:ext>
            </a:extLst>
          </p:cNvPr>
          <p:cNvSpPr>
            <a:spLocks noGrp="1"/>
          </p:cNvSpPr>
          <p:nvPr>
            <p:ph type="title"/>
          </p:nvPr>
        </p:nvSpPr>
        <p:spPr/>
        <p:txBody>
          <a:bodyPr>
            <a:normAutofit/>
          </a:bodyPr>
          <a:lstStyle/>
          <a:p>
            <a:r>
              <a:rPr lang="en-US" sz="7200" dirty="0"/>
              <a:t>Filtration/Well Risks</a:t>
            </a:r>
          </a:p>
        </p:txBody>
      </p:sp>
      <p:sp>
        <p:nvSpPr>
          <p:cNvPr id="3" name="Content Placeholder 2">
            <a:extLst>
              <a:ext uri="{FF2B5EF4-FFF2-40B4-BE49-F238E27FC236}">
                <a16:creationId xmlns:a16="http://schemas.microsoft.com/office/drawing/2014/main" id="{312E52E7-0626-4CE3-8752-0BDC712A7B6D}"/>
              </a:ext>
            </a:extLst>
          </p:cNvPr>
          <p:cNvSpPr>
            <a:spLocks noGrp="1"/>
          </p:cNvSpPr>
          <p:nvPr>
            <p:ph sz="quarter" idx="10"/>
          </p:nvPr>
        </p:nvSpPr>
        <p:spPr/>
        <p:txBody>
          <a:bodyPr/>
          <a:lstStyle/>
          <a:p>
            <a:pPr>
              <a:buFont typeface="Arial" panose="020B0604020202020204" pitchFamily="34" charset="0"/>
              <a:buChar char="•"/>
            </a:pPr>
            <a:r>
              <a:rPr lang="en-US" dirty="0"/>
              <a:t>Filtration may not work</a:t>
            </a:r>
          </a:p>
          <a:p>
            <a:pPr>
              <a:buFont typeface="Arial" panose="020B0604020202020204" pitchFamily="34" charset="0"/>
              <a:buChar char="•"/>
            </a:pPr>
            <a:r>
              <a:rPr lang="en-US" dirty="0"/>
              <a:t>Excessive annual costs for filtration, pumps, hazardous waste removal</a:t>
            </a:r>
          </a:p>
          <a:p>
            <a:pPr>
              <a:buFont typeface="Arial" panose="020B0604020202020204" pitchFamily="34" charset="0"/>
              <a:buChar char="•"/>
            </a:pPr>
            <a:r>
              <a:rPr lang="en-US" dirty="0"/>
              <a:t>Increased costs for maintenance, operation and testing</a:t>
            </a:r>
          </a:p>
          <a:p>
            <a:pPr>
              <a:buFont typeface="Arial" panose="020B0604020202020204" pitchFamily="34" charset="0"/>
              <a:buChar char="•"/>
            </a:pPr>
            <a:r>
              <a:rPr lang="en-US" dirty="0"/>
              <a:t>Filtration system is only good for 7-10 years</a:t>
            </a:r>
          </a:p>
          <a:p>
            <a:pPr>
              <a:buFont typeface="Arial" panose="020B0604020202020204" pitchFamily="34" charset="0"/>
              <a:buChar char="•"/>
            </a:pPr>
            <a:r>
              <a:rPr lang="en-US" dirty="0"/>
              <a:t> Restrict capacity and growth</a:t>
            </a:r>
          </a:p>
          <a:p>
            <a:pPr>
              <a:buFont typeface="Arial" panose="020B0604020202020204" pitchFamily="34" charset="0"/>
              <a:buChar char="•"/>
            </a:pPr>
            <a:r>
              <a:rPr lang="en-US" dirty="0"/>
              <a:t>New well is likely to  tap the same contaminated aquafer or reduced production</a:t>
            </a:r>
          </a:p>
          <a:p>
            <a:pPr>
              <a:buFont typeface="Arial" panose="020B0604020202020204" pitchFamily="34" charset="0"/>
              <a:buChar char="•"/>
            </a:pPr>
            <a:endParaRPr lang="en-US" dirty="0"/>
          </a:p>
        </p:txBody>
      </p:sp>
      <p:pic>
        <p:nvPicPr>
          <p:cNvPr id="7" name="Picture 2" descr="See the source image">
            <a:extLst>
              <a:ext uri="{FF2B5EF4-FFF2-40B4-BE49-F238E27FC236}">
                <a16:creationId xmlns:a16="http://schemas.microsoft.com/office/drawing/2014/main" id="{2FF300B7-7813-421C-A50A-BCE93654FD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3810" y="5691042"/>
            <a:ext cx="1727370" cy="107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316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136826" y="231302"/>
            <a:ext cx="9143999" cy="1143000"/>
          </a:xfrm>
        </p:spPr>
        <p:txBody>
          <a:bodyPr>
            <a:normAutofit/>
          </a:bodyPr>
          <a:lstStyle/>
          <a:p>
            <a:r>
              <a:rPr lang="en-US" sz="7200" dirty="0"/>
              <a:t>Interconnect Benefits</a:t>
            </a:r>
          </a:p>
        </p:txBody>
      </p:sp>
      <p:sp>
        <p:nvSpPr>
          <p:cNvPr id="8" name="Content Placeholder 2">
            <a:extLst>
              <a:ext uri="{FF2B5EF4-FFF2-40B4-BE49-F238E27FC236}">
                <a16:creationId xmlns:a16="http://schemas.microsoft.com/office/drawing/2014/main" id="{BEA1BE6F-AE94-4822-AD2F-B9426C19A63B}"/>
              </a:ext>
            </a:extLst>
          </p:cNvPr>
          <p:cNvSpPr>
            <a:spLocks noGrp="1"/>
          </p:cNvSpPr>
          <p:nvPr>
            <p:ph sz="quarter" idx="10"/>
          </p:nvPr>
        </p:nvSpPr>
        <p:spPr>
          <a:xfrm>
            <a:off x="0" y="1463106"/>
            <a:ext cx="10317018" cy="4875550"/>
          </a:xfrm>
        </p:spPr>
        <p:txBody>
          <a:bodyPr>
            <a:normAutofit fontScale="92500" lnSpcReduction="10000"/>
          </a:bodyPr>
          <a:lstStyle/>
          <a:p>
            <a:pPr marL="969963" indent="-342900">
              <a:lnSpc>
                <a:spcPct val="160000"/>
              </a:lnSpc>
              <a:buFont typeface="Wingdings" panose="05000000000000000000" pitchFamily="2" charset="2"/>
              <a:buChar char="§"/>
            </a:pPr>
            <a:r>
              <a:rPr lang="en-US" sz="1800" dirty="0">
                <a:latin typeface="Segoe UI Semibold" panose="020B0702040204020203" pitchFamily="34" charset="0"/>
                <a:cs typeface="Segoe UI Semibold" panose="020B0702040204020203" pitchFamily="34" charset="0"/>
              </a:rPr>
              <a:t>No arsenic or other contaminants</a:t>
            </a:r>
          </a:p>
          <a:p>
            <a:pPr marL="969963" indent="-342900">
              <a:lnSpc>
                <a:spcPct val="160000"/>
              </a:lnSpc>
              <a:buFont typeface="Wingdings" panose="05000000000000000000" pitchFamily="2" charset="2"/>
              <a:buChar char="§"/>
            </a:pPr>
            <a:r>
              <a:rPr lang="en-US" sz="1800" b="1" dirty="0">
                <a:solidFill>
                  <a:schemeClr val="tx1"/>
                </a:solidFill>
                <a:latin typeface="Segoe UI Semibold" panose="020B0702040204020203" pitchFamily="34" charset="0"/>
                <a:cs typeface="Segoe UI Semibold" panose="020B0702040204020203" pitchFamily="34" charset="0"/>
              </a:rPr>
              <a:t>Bull run can handle 4 times Charlestown’s total capacity</a:t>
            </a:r>
          </a:p>
          <a:p>
            <a:pPr marL="969963" indent="-342900">
              <a:lnSpc>
                <a:spcPct val="160000"/>
              </a:lnSpc>
              <a:buFont typeface="Wingdings" panose="05000000000000000000" pitchFamily="2" charset="2"/>
              <a:buChar char="§"/>
            </a:pPr>
            <a:r>
              <a:rPr lang="en-US" sz="1800" b="1" dirty="0">
                <a:solidFill>
                  <a:schemeClr val="tx1"/>
                </a:solidFill>
                <a:latin typeface="Segoe UI Semibold" panose="020B0702040204020203" pitchFamily="34" charset="0"/>
                <a:cs typeface="Segoe UI Semibold" panose="020B0702040204020203" pitchFamily="34" charset="0"/>
              </a:rPr>
              <a:t>Increase the number of users</a:t>
            </a:r>
          </a:p>
          <a:p>
            <a:pPr marL="969963" indent="-342900">
              <a:lnSpc>
                <a:spcPct val="160000"/>
              </a:lnSpc>
              <a:buFont typeface="Wingdings" panose="05000000000000000000" pitchFamily="2" charset="2"/>
              <a:buChar char="§"/>
            </a:pPr>
            <a:r>
              <a:rPr lang="en-US" sz="1800" b="1" dirty="0">
                <a:solidFill>
                  <a:schemeClr val="tx1"/>
                </a:solidFill>
                <a:latin typeface="Segoe UI Semibold" panose="020B0702040204020203" pitchFamily="34" charset="0"/>
                <a:cs typeface="Segoe UI Semibold" panose="020B0702040204020203" pitchFamily="34" charset="0"/>
              </a:rPr>
              <a:t>Allow for future development in North Charlestown (Rt 12 and 12a corridor)</a:t>
            </a:r>
          </a:p>
          <a:p>
            <a:pPr marL="969963" indent="-342900">
              <a:lnSpc>
                <a:spcPct val="160000"/>
              </a:lnSpc>
              <a:buFont typeface="Wingdings" panose="05000000000000000000" pitchFamily="2" charset="2"/>
              <a:buChar char="§"/>
            </a:pPr>
            <a:r>
              <a:rPr lang="en-US" sz="1800" b="1" dirty="0">
                <a:solidFill>
                  <a:schemeClr val="tx1"/>
                </a:solidFill>
                <a:latin typeface="Segoe UI Semibold" panose="020B0702040204020203" pitchFamily="34" charset="0"/>
                <a:cs typeface="Segoe UI Semibold" panose="020B0702040204020203" pitchFamily="34" charset="0"/>
              </a:rPr>
              <a:t>Resolve capacity and water pressure issues with Hidden Valley and Hidden Acres residents</a:t>
            </a:r>
          </a:p>
          <a:p>
            <a:pPr marL="969963" indent="-342900">
              <a:lnSpc>
                <a:spcPct val="160000"/>
              </a:lnSpc>
              <a:buFont typeface="Wingdings" panose="05000000000000000000" pitchFamily="2" charset="2"/>
              <a:buChar char="§"/>
            </a:pPr>
            <a:r>
              <a:rPr lang="en-US" sz="1800" b="1" dirty="0">
                <a:solidFill>
                  <a:schemeClr val="tx1"/>
                </a:solidFill>
                <a:latin typeface="Segoe UI Semibold" panose="020B0702040204020203" pitchFamily="34" charset="0"/>
                <a:cs typeface="Segoe UI Semibold" panose="020B0702040204020203" pitchFamily="34" charset="0"/>
              </a:rPr>
              <a:t>Reduced maintenance and operating costs</a:t>
            </a:r>
          </a:p>
          <a:p>
            <a:pPr marL="969963" indent="-342900">
              <a:lnSpc>
                <a:spcPct val="160000"/>
              </a:lnSpc>
              <a:buFont typeface="Wingdings" panose="05000000000000000000" pitchFamily="2" charset="2"/>
              <a:buChar char="§"/>
            </a:pPr>
            <a:r>
              <a:rPr lang="en-US" sz="1800" b="1" dirty="0">
                <a:solidFill>
                  <a:schemeClr val="tx1"/>
                </a:solidFill>
                <a:latin typeface="Segoe UI Semibold" panose="020B0702040204020203" pitchFamily="34" charset="0"/>
                <a:cs typeface="Segoe UI Semibold" panose="020B0702040204020203" pitchFamily="34" charset="0"/>
              </a:rPr>
              <a:t>Reduce testing costs</a:t>
            </a:r>
          </a:p>
          <a:p>
            <a:pPr marL="969963" indent="-342900">
              <a:lnSpc>
                <a:spcPct val="160000"/>
              </a:lnSpc>
              <a:buFont typeface="Wingdings" panose="05000000000000000000" pitchFamily="2" charset="2"/>
              <a:buChar char="§"/>
            </a:pPr>
            <a:r>
              <a:rPr lang="en-US" sz="1800" b="1" dirty="0">
                <a:solidFill>
                  <a:schemeClr val="tx1"/>
                </a:solidFill>
                <a:latin typeface="Segoe UI Semibold" panose="020B0702040204020203" pitchFamily="34" charset="0"/>
                <a:cs typeface="Segoe UI Semibold" panose="020B0702040204020203" pitchFamily="34" charset="0"/>
              </a:rPr>
              <a:t>Avoid state fines for non-compliance</a:t>
            </a:r>
          </a:p>
          <a:p>
            <a:pPr marL="969963" indent="-342900">
              <a:lnSpc>
                <a:spcPct val="160000"/>
              </a:lnSpc>
              <a:buFont typeface="Wingdings" panose="05000000000000000000" pitchFamily="2" charset="2"/>
              <a:buChar char="§"/>
            </a:pPr>
            <a:r>
              <a:rPr lang="en-US" sz="1800" b="1" dirty="0">
                <a:solidFill>
                  <a:schemeClr val="tx1"/>
                </a:solidFill>
                <a:latin typeface="Segoe UI Semibold" panose="020B0702040204020203" pitchFamily="34" charset="0"/>
                <a:cs typeface="Segoe UI Semibold" panose="020B0702040204020203" pitchFamily="34" charset="0"/>
              </a:rPr>
              <a:t>Provide safe and healthy water to our North Charlestown residents</a:t>
            </a:r>
          </a:p>
        </p:txBody>
      </p:sp>
      <p:pic>
        <p:nvPicPr>
          <p:cNvPr id="2" name="Picture 2" descr="See the source image">
            <a:extLst>
              <a:ext uri="{FF2B5EF4-FFF2-40B4-BE49-F238E27FC236}">
                <a16:creationId xmlns:a16="http://schemas.microsoft.com/office/drawing/2014/main" id="{2313CAF6-BF3F-4E72-8C5E-6939160E56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3810" y="5691042"/>
            <a:ext cx="1727370" cy="107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57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normAutofit fontScale="90000"/>
          </a:bodyPr>
          <a:lstStyle/>
          <a:p>
            <a:r>
              <a:rPr lang="en-US" sz="8000" dirty="0"/>
              <a:t>Layout Considerations</a:t>
            </a:r>
          </a:p>
        </p:txBody>
      </p:sp>
      <p:sp>
        <p:nvSpPr>
          <p:cNvPr id="8" name="Content Placeholder 2">
            <a:extLst>
              <a:ext uri="{FF2B5EF4-FFF2-40B4-BE49-F238E27FC236}">
                <a16:creationId xmlns:a16="http://schemas.microsoft.com/office/drawing/2014/main" id="{BEA1BE6F-AE94-4822-AD2F-B9426C19A63B}"/>
              </a:ext>
            </a:extLst>
          </p:cNvPr>
          <p:cNvSpPr>
            <a:spLocks noGrp="1"/>
          </p:cNvSpPr>
          <p:nvPr>
            <p:ph sz="quarter" idx="10"/>
          </p:nvPr>
        </p:nvSpPr>
        <p:spPr>
          <a:xfrm>
            <a:off x="-136826" y="1444633"/>
            <a:ext cx="10241408" cy="2292866"/>
          </a:xfrm>
        </p:spPr>
        <p:txBody>
          <a:bodyPr>
            <a:normAutofit fontScale="92500"/>
          </a:bodyPr>
          <a:lstStyle/>
          <a:p>
            <a:pPr marL="969963" indent="-342900">
              <a:lnSpc>
                <a:spcPct val="160000"/>
              </a:lnSpc>
              <a:buFont typeface="Wingdings" panose="05000000000000000000" pitchFamily="2" charset="2"/>
              <a:buChar char="§"/>
            </a:pPr>
            <a:r>
              <a:rPr lang="en-US" sz="1800" dirty="0">
                <a:latin typeface="Segoe UI Semibold" panose="020B0702040204020203" pitchFamily="34" charset="0"/>
                <a:cs typeface="Segoe UI Semibold" panose="020B0702040204020203" pitchFamily="34" charset="0"/>
              </a:rPr>
              <a:t>Town control of roadways</a:t>
            </a:r>
          </a:p>
          <a:p>
            <a:pPr marL="969963" indent="-342900">
              <a:lnSpc>
                <a:spcPct val="160000"/>
              </a:lnSpc>
              <a:buFont typeface="Wingdings" panose="05000000000000000000" pitchFamily="2" charset="2"/>
              <a:buChar char="§"/>
            </a:pPr>
            <a:r>
              <a:rPr lang="en-US" sz="1800" b="1" dirty="0">
                <a:solidFill>
                  <a:schemeClr val="tx1"/>
                </a:solidFill>
                <a:latin typeface="Segoe UI Semibold" panose="020B0702040204020203" pitchFamily="34" charset="0"/>
                <a:cs typeface="Segoe UI Semibold" panose="020B0702040204020203" pitchFamily="34" charset="0"/>
              </a:rPr>
              <a:t>Minimizing NHDOT approvals for Use and Occupancy agreements and excavation permits.</a:t>
            </a:r>
          </a:p>
          <a:p>
            <a:pPr marL="969963" indent="-342900">
              <a:lnSpc>
                <a:spcPct val="160000"/>
              </a:lnSpc>
              <a:buFont typeface="Wingdings" panose="05000000000000000000" pitchFamily="2" charset="2"/>
              <a:buChar char="§"/>
            </a:pPr>
            <a:r>
              <a:rPr lang="en-US" sz="1800" b="1" dirty="0">
                <a:solidFill>
                  <a:schemeClr val="tx1"/>
                </a:solidFill>
                <a:latin typeface="Segoe UI Semibold" panose="020B0702040204020203" pitchFamily="34" charset="0"/>
                <a:cs typeface="Segoe UI Semibold" panose="020B0702040204020203" pitchFamily="34" charset="0"/>
              </a:rPr>
              <a:t>Avoid potential blasting in Route 12 corridor.</a:t>
            </a:r>
          </a:p>
          <a:p>
            <a:pPr marL="969963" indent="-342900">
              <a:lnSpc>
                <a:spcPct val="160000"/>
              </a:lnSpc>
              <a:buFont typeface="Wingdings" panose="05000000000000000000" pitchFamily="2" charset="2"/>
              <a:buChar char="§"/>
            </a:pPr>
            <a:r>
              <a:rPr lang="en-US" sz="1800" b="1" dirty="0">
                <a:solidFill>
                  <a:schemeClr val="tx1"/>
                </a:solidFill>
                <a:latin typeface="Segoe UI Semibold" panose="020B0702040204020203" pitchFamily="34" charset="0"/>
                <a:cs typeface="Segoe UI Semibold" panose="020B0702040204020203" pitchFamily="34" charset="0"/>
              </a:rPr>
              <a:t>Potential connection locations for current residents off the municipal line.</a:t>
            </a:r>
          </a:p>
        </p:txBody>
      </p:sp>
      <p:pic>
        <p:nvPicPr>
          <p:cNvPr id="5" name="Picture 4">
            <a:extLst>
              <a:ext uri="{FF2B5EF4-FFF2-40B4-BE49-F238E27FC236}">
                <a16:creationId xmlns:a16="http://schemas.microsoft.com/office/drawing/2014/main" id="{B4E9BDE6-83D4-42B2-A1D9-30CFBDE236C5}"/>
              </a:ext>
            </a:extLst>
          </p:cNvPr>
          <p:cNvPicPr>
            <a:picLocks noChangeAspect="1"/>
          </p:cNvPicPr>
          <p:nvPr/>
        </p:nvPicPr>
        <p:blipFill>
          <a:blip r:embed="rId2"/>
          <a:stretch>
            <a:fillRect/>
          </a:stretch>
        </p:blipFill>
        <p:spPr>
          <a:xfrm>
            <a:off x="1429904" y="4039339"/>
            <a:ext cx="5050596" cy="2618827"/>
          </a:xfrm>
          <a:prstGeom prst="rect">
            <a:avLst/>
          </a:prstGeom>
        </p:spPr>
      </p:pic>
      <p:pic>
        <p:nvPicPr>
          <p:cNvPr id="6" name="Picture 5">
            <a:extLst>
              <a:ext uri="{FF2B5EF4-FFF2-40B4-BE49-F238E27FC236}">
                <a16:creationId xmlns:a16="http://schemas.microsoft.com/office/drawing/2014/main" id="{CC8DFD71-8135-4F27-8C06-6B23793D6307}"/>
              </a:ext>
            </a:extLst>
          </p:cNvPr>
          <p:cNvPicPr>
            <a:picLocks noChangeAspect="1"/>
          </p:cNvPicPr>
          <p:nvPr/>
        </p:nvPicPr>
        <p:blipFill>
          <a:blip r:embed="rId3"/>
          <a:stretch>
            <a:fillRect/>
          </a:stretch>
        </p:blipFill>
        <p:spPr>
          <a:xfrm>
            <a:off x="7572652" y="3650300"/>
            <a:ext cx="3549786" cy="3007866"/>
          </a:xfrm>
          <a:prstGeom prst="rect">
            <a:avLst/>
          </a:prstGeom>
        </p:spPr>
      </p:pic>
    </p:spTree>
    <p:extLst>
      <p:ext uri="{BB962C8B-B14F-4D97-AF65-F5344CB8AC3E}">
        <p14:creationId xmlns:p14="http://schemas.microsoft.com/office/powerpoint/2010/main" val="347289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136826" y="231302"/>
            <a:ext cx="9143999" cy="1143000"/>
          </a:xfrm>
        </p:spPr>
        <p:txBody>
          <a:bodyPr>
            <a:normAutofit/>
          </a:bodyPr>
          <a:lstStyle/>
          <a:p>
            <a:r>
              <a:rPr lang="en-US" sz="7200" dirty="0"/>
              <a:t>Layout Considerations</a:t>
            </a:r>
          </a:p>
        </p:txBody>
      </p:sp>
      <p:sp>
        <p:nvSpPr>
          <p:cNvPr id="8" name="Content Placeholder 2">
            <a:extLst>
              <a:ext uri="{FF2B5EF4-FFF2-40B4-BE49-F238E27FC236}">
                <a16:creationId xmlns:a16="http://schemas.microsoft.com/office/drawing/2014/main" id="{BEA1BE6F-AE94-4822-AD2F-B9426C19A63B}"/>
              </a:ext>
            </a:extLst>
          </p:cNvPr>
          <p:cNvSpPr>
            <a:spLocks noGrp="1"/>
          </p:cNvSpPr>
          <p:nvPr>
            <p:ph sz="quarter" idx="10"/>
          </p:nvPr>
        </p:nvSpPr>
        <p:spPr>
          <a:xfrm>
            <a:off x="-136826" y="1444633"/>
            <a:ext cx="5807953" cy="3047468"/>
          </a:xfrm>
        </p:spPr>
        <p:txBody>
          <a:bodyPr>
            <a:normAutofit/>
          </a:bodyPr>
          <a:lstStyle/>
          <a:p>
            <a:pPr marL="969963" indent="-342900">
              <a:lnSpc>
                <a:spcPct val="160000"/>
              </a:lnSpc>
              <a:buFont typeface="Wingdings" panose="05000000000000000000" pitchFamily="2" charset="2"/>
              <a:buChar char="§"/>
            </a:pPr>
            <a:r>
              <a:rPr lang="en-US" sz="1800" dirty="0">
                <a:latin typeface="Segoe UI Semibold" panose="020B0702040204020203" pitchFamily="34" charset="0"/>
                <a:cs typeface="Segoe UI Semibold" panose="020B0702040204020203" pitchFamily="34" charset="0"/>
              </a:rPr>
              <a:t>Lovers Lane to Old Claremont Road.</a:t>
            </a:r>
          </a:p>
          <a:p>
            <a:pPr marL="969963" indent="-342900">
              <a:lnSpc>
                <a:spcPct val="160000"/>
              </a:lnSpc>
              <a:buFont typeface="Wingdings" panose="05000000000000000000" pitchFamily="2" charset="2"/>
              <a:buChar char="§"/>
            </a:pPr>
            <a:r>
              <a:rPr lang="en-US" sz="1800" b="1" dirty="0">
                <a:solidFill>
                  <a:schemeClr val="tx1"/>
                </a:solidFill>
                <a:latin typeface="Segoe UI Semibold" panose="020B0702040204020203" pitchFamily="34" charset="0"/>
                <a:cs typeface="Segoe UI Semibold" panose="020B0702040204020203" pitchFamily="34" charset="0"/>
              </a:rPr>
              <a:t>Crossing of Route 12, continuing Old Claremont Road</a:t>
            </a:r>
          </a:p>
          <a:p>
            <a:pPr marL="969963" indent="-342900">
              <a:lnSpc>
                <a:spcPct val="160000"/>
              </a:lnSpc>
              <a:buFont typeface="Wingdings" panose="05000000000000000000" pitchFamily="2" charset="2"/>
              <a:buChar char="§"/>
            </a:pPr>
            <a:r>
              <a:rPr lang="en-US" sz="1800" b="1" dirty="0">
                <a:solidFill>
                  <a:schemeClr val="tx1"/>
                </a:solidFill>
                <a:latin typeface="Segoe UI Semibold" panose="020B0702040204020203" pitchFamily="34" charset="0"/>
                <a:cs typeface="Segoe UI Semibold" panose="020B0702040204020203" pitchFamily="34" charset="0"/>
              </a:rPr>
              <a:t>Final leg along Route 12 to Wheeler Rand to existing pump station.</a:t>
            </a:r>
          </a:p>
        </p:txBody>
      </p:sp>
      <p:pic>
        <p:nvPicPr>
          <p:cNvPr id="4" name="Picture 3">
            <a:extLst>
              <a:ext uri="{FF2B5EF4-FFF2-40B4-BE49-F238E27FC236}">
                <a16:creationId xmlns:a16="http://schemas.microsoft.com/office/drawing/2014/main" id="{D47FEDDB-9AF9-408B-9044-C6887ED19494}"/>
              </a:ext>
            </a:extLst>
          </p:cNvPr>
          <p:cNvPicPr>
            <a:picLocks noChangeAspect="1"/>
          </p:cNvPicPr>
          <p:nvPr/>
        </p:nvPicPr>
        <p:blipFill>
          <a:blip r:embed="rId2"/>
          <a:stretch>
            <a:fillRect/>
          </a:stretch>
        </p:blipFill>
        <p:spPr>
          <a:xfrm>
            <a:off x="7525722" y="1225118"/>
            <a:ext cx="4481550" cy="55395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136826" y="231302"/>
            <a:ext cx="9143999" cy="1143000"/>
          </a:xfrm>
        </p:spPr>
        <p:txBody>
          <a:bodyPr>
            <a:normAutofit/>
          </a:bodyPr>
          <a:lstStyle/>
          <a:p>
            <a:r>
              <a:rPr lang="en-US" sz="7200" dirty="0"/>
              <a:t>Project Status</a:t>
            </a:r>
          </a:p>
        </p:txBody>
      </p:sp>
      <p:sp>
        <p:nvSpPr>
          <p:cNvPr id="8" name="Content Placeholder 2">
            <a:extLst>
              <a:ext uri="{FF2B5EF4-FFF2-40B4-BE49-F238E27FC236}">
                <a16:creationId xmlns:a16="http://schemas.microsoft.com/office/drawing/2014/main" id="{BEA1BE6F-AE94-4822-AD2F-B9426C19A63B}"/>
              </a:ext>
            </a:extLst>
          </p:cNvPr>
          <p:cNvSpPr>
            <a:spLocks noGrp="1"/>
          </p:cNvSpPr>
          <p:nvPr>
            <p:ph sz="quarter" idx="10"/>
          </p:nvPr>
        </p:nvSpPr>
        <p:spPr>
          <a:xfrm>
            <a:off x="0" y="1463106"/>
            <a:ext cx="4531164" cy="3108894"/>
          </a:xfrm>
        </p:spPr>
        <p:txBody>
          <a:bodyPr>
            <a:normAutofit fontScale="77500" lnSpcReduction="20000"/>
          </a:bodyPr>
          <a:lstStyle/>
          <a:p>
            <a:pPr marL="969963" indent="-342900">
              <a:lnSpc>
                <a:spcPct val="160000"/>
              </a:lnSpc>
              <a:buFont typeface="Wingdings" panose="05000000000000000000" pitchFamily="2" charset="2"/>
              <a:buChar char="§"/>
            </a:pPr>
            <a:r>
              <a:rPr lang="en-US" sz="1600" dirty="0">
                <a:latin typeface="Segoe UI Semibold" panose="020B0702040204020203" pitchFamily="34" charset="0"/>
                <a:cs typeface="Segoe UI Semibold" panose="020B0702040204020203" pitchFamily="34" charset="0"/>
              </a:rPr>
              <a:t>Initial services – Workplan, Data Collection, Review of Routing Options, Review of Modeling, and Basis of Design Memorandum </a:t>
            </a:r>
          </a:p>
          <a:p>
            <a:pPr marL="969963" indent="-342900">
              <a:lnSpc>
                <a:spcPct val="160000"/>
              </a:lnSpc>
              <a:buFont typeface="Wingdings" panose="05000000000000000000" pitchFamily="2" charset="2"/>
              <a:buChar char="§"/>
            </a:pPr>
            <a:r>
              <a:rPr lang="en-US" sz="1600" b="1" dirty="0">
                <a:solidFill>
                  <a:schemeClr val="tx1"/>
                </a:solidFill>
                <a:latin typeface="Segoe UI Semibold" panose="020B0702040204020203" pitchFamily="34" charset="0"/>
                <a:cs typeface="Segoe UI Semibold" panose="020B0702040204020203" pitchFamily="34" charset="0"/>
              </a:rPr>
              <a:t>Based on preferred route, performed Survey and Wetlands Delineation.</a:t>
            </a:r>
          </a:p>
          <a:p>
            <a:pPr marL="969963" indent="-342900">
              <a:lnSpc>
                <a:spcPct val="160000"/>
              </a:lnSpc>
              <a:buFont typeface="Wingdings" panose="05000000000000000000" pitchFamily="2" charset="2"/>
              <a:buChar char="§"/>
            </a:pPr>
            <a:r>
              <a:rPr lang="en-US" sz="1600" b="1" dirty="0">
                <a:solidFill>
                  <a:schemeClr val="tx1"/>
                </a:solidFill>
                <a:latin typeface="Segoe UI Semibold" panose="020B0702040204020203" pitchFamily="34" charset="0"/>
                <a:cs typeface="Segoe UI Semibold" panose="020B0702040204020203" pitchFamily="34" charset="0"/>
              </a:rPr>
              <a:t>Grant Applications</a:t>
            </a:r>
          </a:p>
          <a:p>
            <a:pPr marL="1225995" lvl="1">
              <a:lnSpc>
                <a:spcPct val="160000"/>
              </a:lnSpc>
              <a:buFont typeface="Wingdings" panose="05000000000000000000" pitchFamily="2" charset="2"/>
              <a:buChar char="§"/>
            </a:pPr>
            <a:r>
              <a:rPr lang="en-US" sz="1600" b="1" dirty="0">
                <a:solidFill>
                  <a:schemeClr val="tx1"/>
                </a:solidFill>
                <a:latin typeface="Segoe UI Semibold" panose="020B0702040204020203" pitchFamily="34" charset="0"/>
                <a:cs typeface="Segoe UI Semibold" panose="020B0702040204020203" pitchFamily="34" charset="0"/>
              </a:rPr>
              <a:t>USDA</a:t>
            </a:r>
          </a:p>
          <a:p>
            <a:pPr marL="1225995" lvl="1">
              <a:lnSpc>
                <a:spcPct val="160000"/>
              </a:lnSpc>
              <a:buFont typeface="Wingdings" panose="05000000000000000000" pitchFamily="2" charset="2"/>
              <a:buChar char="§"/>
            </a:pPr>
            <a:r>
              <a:rPr lang="en-US" sz="1600" b="1" dirty="0">
                <a:solidFill>
                  <a:schemeClr val="tx1"/>
                </a:solidFill>
                <a:latin typeface="Segoe UI Semibold" panose="020B0702040204020203" pitchFamily="34" charset="0"/>
                <a:cs typeface="Segoe UI Semibold" panose="020B0702040204020203" pitchFamily="34" charset="0"/>
              </a:rPr>
              <a:t>DWGTF</a:t>
            </a:r>
          </a:p>
        </p:txBody>
      </p:sp>
      <p:pic>
        <p:nvPicPr>
          <p:cNvPr id="2" name="Picture 1">
            <a:extLst>
              <a:ext uri="{FF2B5EF4-FFF2-40B4-BE49-F238E27FC236}">
                <a16:creationId xmlns:a16="http://schemas.microsoft.com/office/drawing/2014/main" id="{C9BE0609-32B3-48EF-8F43-F34A0060F994}"/>
              </a:ext>
            </a:extLst>
          </p:cNvPr>
          <p:cNvPicPr>
            <a:picLocks noChangeAspect="1"/>
          </p:cNvPicPr>
          <p:nvPr/>
        </p:nvPicPr>
        <p:blipFill>
          <a:blip r:embed="rId2"/>
          <a:stretch>
            <a:fillRect/>
          </a:stretch>
        </p:blipFill>
        <p:spPr>
          <a:xfrm>
            <a:off x="4531164" y="1034113"/>
            <a:ext cx="7466874" cy="4923342"/>
          </a:xfrm>
          <a:prstGeom prst="rect">
            <a:avLst/>
          </a:prstGeom>
        </p:spPr>
      </p:pic>
    </p:spTree>
    <p:extLst>
      <p:ext uri="{BB962C8B-B14F-4D97-AF65-F5344CB8AC3E}">
        <p14:creationId xmlns:p14="http://schemas.microsoft.com/office/powerpoint/2010/main" val="539947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3335E68B0B8749B5B155205866AEB6" ma:contentTypeVersion="13" ma:contentTypeDescription="Create a new document." ma:contentTypeScope="" ma:versionID="b169666ecee7af44741f37a49d019b54">
  <xsd:schema xmlns:xsd="http://www.w3.org/2001/XMLSchema" xmlns:xs="http://www.w3.org/2001/XMLSchema" xmlns:p="http://schemas.microsoft.com/office/2006/metadata/properties" xmlns:ns3="c4d5707a-8bf2-46f8-9f6d-a955dee5c8f5" xmlns:ns4="ee89027b-61d2-466a-bf0b-1d353d8b67ba" targetNamespace="http://schemas.microsoft.com/office/2006/metadata/properties" ma:root="true" ma:fieldsID="f1bac747854671091292fdfb4d09583d" ns3:_="" ns4:_="">
    <xsd:import namespace="c4d5707a-8bf2-46f8-9f6d-a955dee5c8f5"/>
    <xsd:import namespace="ee89027b-61d2-466a-bf0b-1d353d8b67b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d5707a-8bf2-46f8-9f6d-a955dee5c8f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89027b-61d2-466a-bf0b-1d353d8b67b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3BB275-6B07-4D77-89EB-F7F73DC6D5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d5707a-8bf2-46f8-9f6d-a955dee5c8f5"/>
    <ds:schemaRef ds:uri="ee89027b-61d2-466a-bf0b-1d353d8b67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97CE3C-6ABB-408B-A5C0-9D03928A4EA6}">
  <ds:schemaRefs>
    <ds:schemaRef ds:uri="ee89027b-61d2-466a-bf0b-1d353d8b67ba"/>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c4d5707a-8bf2-46f8-9f6d-a955dee5c8f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C5096A3-1392-418D-8214-262550B6E7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5506</TotalTime>
  <Words>429</Words>
  <Application>Microsoft Office PowerPoint</Application>
  <PresentationFormat>Widescreen</PresentationFormat>
  <Paragraphs>54</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Segoe UI</vt:lpstr>
      <vt:lpstr>Segoe UI Light</vt:lpstr>
      <vt:lpstr>Segoe UI Semibold</vt:lpstr>
      <vt:lpstr>Segoe UI Semilight</vt:lpstr>
      <vt:lpstr>Wingdings</vt:lpstr>
      <vt:lpstr>Metropolitan</vt:lpstr>
      <vt:lpstr>PowerPoint Presentation</vt:lpstr>
      <vt:lpstr>Arsenic</vt:lpstr>
      <vt:lpstr>Where We Are At</vt:lpstr>
      <vt:lpstr>Options</vt:lpstr>
      <vt:lpstr>Filtration/Well Risks</vt:lpstr>
      <vt:lpstr>Interconnect Benefits</vt:lpstr>
      <vt:lpstr>Layout Considerations</vt:lpstr>
      <vt:lpstr>Layout Considerations</vt:lpstr>
      <vt:lpstr>Project Status</vt:lpstr>
      <vt:lpstr>Project Costs</vt:lpstr>
      <vt:lpstr>Funding</vt:lpstr>
      <vt:lpstr>PowerPoint Presentation</vt:lpstr>
    </vt:vector>
  </TitlesOfParts>
  <Company>Vanasse Hangen Brustlin,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Fenstermacher, Dave</dc:creator>
  <cp:lastModifiedBy>scott wade</cp:lastModifiedBy>
  <cp:revision>18</cp:revision>
  <dcterms:created xsi:type="dcterms:W3CDTF">2020-09-04T19:15:33Z</dcterms:created>
  <dcterms:modified xsi:type="dcterms:W3CDTF">2020-09-10T18:37:04Z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0x0101008E3335E68B0B8749B5B155205866AEB6</vt:lpwstr>
  </property>
</Properties>
</file>